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61" r:id="rId3"/>
    <p:sldId id="259" r:id="rId4"/>
    <p:sldId id="262" r:id="rId5"/>
    <p:sldId id="260" r:id="rId6"/>
    <p:sldId id="263" r:id="rId7"/>
  </p:sldIdLst>
  <p:sldSz cx="30240288" cy="42840275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4B81"/>
    <a:srgbClr val="B7282B"/>
    <a:srgbClr val="AC0B0F"/>
    <a:srgbClr val="064174"/>
    <a:srgbClr val="16548A"/>
    <a:srgbClr val="FFB630"/>
    <a:srgbClr val="BE4648"/>
    <a:srgbClr val="235784"/>
    <a:srgbClr val="04437A"/>
    <a:srgbClr val="0949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0" d="100"/>
          <a:sy n="10" d="100"/>
        </p:scale>
        <p:origin x="220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8022" y="7011132"/>
            <a:ext cx="25704245" cy="14914762"/>
          </a:xfrm>
        </p:spPr>
        <p:txBody>
          <a:bodyPr anchor="b"/>
          <a:lstStyle>
            <a:lvl1pPr algn="ctr">
              <a:defRPr sz="19843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0036" y="22501064"/>
            <a:ext cx="22680216" cy="10343147"/>
          </a:xfrm>
        </p:spPr>
        <p:txBody>
          <a:bodyPr/>
          <a:lstStyle>
            <a:lvl1pPr marL="0" indent="0" algn="ctr">
              <a:buNone/>
              <a:defRPr sz="7937"/>
            </a:lvl1pPr>
            <a:lvl2pPr marL="1512006" indent="0" algn="ctr">
              <a:buNone/>
              <a:defRPr sz="6614"/>
            </a:lvl2pPr>
            <a:lvl3pPr marL="3024012" indent="0" algn="ctr">
              <a:buNone/>
              <a:defRPr sz="5953"/>
            </a:lvl3pPr>
            <a:lvl4pPr marL="4536018" indent="0" algn="ctr">
              <a:buNone/>
              <a:defRPr sz="5291"/>
            </a:lvl4pPr>
            <a:lvl5pPr marL="6048024" indent="0" algn="ctr">
              <a:buNone/>
              <a:defRPr sz="5291"/>
            </a:lvl5pPr>
            <a:lvl6pPr marL="7560031" indent="0" algn="ctr">
              <a:buNone/>
              <a:defRPr sz="5291"/>
            </a:lvl6pPr>
            <a:lvl7pPr marL="9072037" indent="0" algn="ctr">
              <a:buNone/>
              <a:defRPr sz="5291"/>
            </a:lvl7pPr>
            <a:lvl8pPr marL="10584043" indent="0" algn="ctr">
              <a:buNone/>
              <a:defRPr sz="5291"/>
            </a:lvl8pPr>
            <a:lvl9pPr marL="12096049" indent="0" algn="ctr">
              <a:buNone/>
              <a:defRPr sz="5291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67E78-A3B1-4F3F-9A78-3F4C2EF52339}" type="datetimeFigureOut">
              <a:rPr lang="fr-FR" smtClean="0"/>
              <a:t>17/08/2025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B1715-CACC-4AEA-A998-36A4A6B182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49757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493" userDrawn="1">
          <p15:clr>
            <a:srgbClr val="FBAE40"/>
          </p15:clr>
        </p15:guide>
        <p15:guide id="2" pos="952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67E78-A3B1-4F3F-9A78-3F4C2EF52339}" type="datetimeFigureOut">
              <a:rPr lang="fr-FR" smtClean="0"/>
              <a:t>17/08/2025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B1715-CACC-4AEA-A998-36A4A6B182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019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40708" y="2280848"/>
            <a:ext cx="6520562" cy="36305153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79021" y="2280848"/>
            <a:ext cx="19183683" cy="36305153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67E78-A3B1-4F3F-9A78-3F4C2EF52339}" type="datetimeFigureOut">
              <a:rPr lang="fr-FR" smtClean="0"/>
              <a:t>17/08/2025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B1715-CACC-4AEA-A998-36A4A6B182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9148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67E78-A3B1-4F3F-9A78-3F4C2EF52339}" type="datetimeFigureOut">
              <a:rPr lang="fr-FR" smtClean="0"/>
              <a:t>17/08/2025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B1715-CACC-4AEA-A998-36A4A6B182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3696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272" y="10680331"/>
            <a:ext cx="26082248" cy="17820361"/>
          </a:xfrm>
        </p:spPr>
        <p:txBody>
          <a:bodyPr anchor="b"/>
          <a:lstStyle>
            <a:lvl1pPr>
              <a:defRPr sz="19843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3272" y="28669280"/>
            <a:ext cx="26082248" cy="9371307"/>
          </a:xfrm>
        </p:spPr>
        <p:txBody>
          <a:bodyPr/>
          <a:lstStyle>
            <a:lvl1pPr marL="0" indent="0">
              <a:buNone/>
              <a:defRPr sz="7937">
                <a:solidFill>
                  <a:schemeClr val="tx1"/>
                </a:solidFill>
              </a:defRPr>
            </a:lvl1pPr>
            <a:lvl2pPr marL="1512006" indent="0">
              <a:buNone/>
              <a:defRPr sz="6614">
                <a:solidFill>
                  <a:schemeClr val="tx1">
                    <a:tint val="75000"/>
                  </a:schemeClr>
                </a:solidFill>
              </a:defRPr>
            </a:lvl2pPr>
            <a:lvl3pPr marL="3024012" indent="0">
              <a:buNone/>
              <a:defRPr sz="5953">
                <a:solidFill>
                  <a:schemeClr val="tx1">
                    <a:tint val="75000"/>
                  </a:schemeClr>
                </a:solidFill>
              </a:defRPr>
            </a:lvl3pPr>
            <a:lvl4pPr marL="4536018" indent="0">
              <a:buNone/>
              <a:defRPr sz="5291">
                <a:solidFill>
                  <a:schemeClr val="tx1">
                    <a:tint val="75000"/>
                  </a:schemeClr>
                </a:solidFill>
              </a:defRPr>
            </a:lvl4pPr>
            <a:lvl5pPr marL="6048024" indent="0">
              <a:buNone/>
              <a:defRPr sz="5291">
                <a:solidFill>
                  <a:schemeClr val="tx1">
                    <a:tint val="75000"/>
                  </a:schemeClr>
                </a:solidFill>
              </a:defRPr>
            </a:lvl5pPr>
            <a:lvl6pPr marL="7560031" indent="0">
              <a:buNone/>
              <a:defRPr sz="5291">
                <a:solidFill>
                  <a:schemeClr val="tx1">
                    <a:tint val="75000"/>
                  </a:schemeClr>
                </a:solidFill>
              </a:defRPr>
            </a:lvl6pPr>
            <a:lvl7pPr marL="9072037" indent="0">
              <a:buNone/>
              <a:defRPr sz="5291">
                <a:solidFill>
                  <a:schemeClr val="tx1">
                    <a:tint val="75000"/>
                  </a:schemeClr>
                </a:solidFill>
              </a:defRPr>
            </a:lvl7pPr>
            <a:lvl8pPr marL="10584043" indent="0">
              <a:buNone/>
              <a:defRPr sz="5291">
                <a:solidFill>
                  <a:schemeClr val="tx1">
                    <a:tint val="75000"/>
                  </a:schemeClr>
                </a:solidFill>
              </a:defRPr>
            </a:lvl8pPr>
            <a:lvl9pPr marL="12096049" indent="0">
              <a:buNone/>
              <a:defRPr sz="52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67E78-A3B1-4F3F-9A78-3F4C2EF52339}" type="datetimeFigureOut">
              <a:rPr lang="fr-FR" smtClean="0"/>
              <a:t>17/08/2025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B1715-CACC-4AEA-A998-36A4A6B182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4811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79020" y="11404240"/>
            <a:ext cx="12852122" cy="2718176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09146" y="11404240"/>
            <a:ext cx="12852122" cy="2718176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67E78-A3B1-4F3F-9A78-3F4C2EF52339}" type="datetimeFigureOut">
              <a:rPr lang="fr-FR" smtClean="0"/>
              <a:t>17/08/2025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B1715-CACC-4AEA-A998-36A4A6B182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5971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2959" y="2280857"/>
            <a:ext cx="26082248" cy="828047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2962" y="10501820"/>
            <a:ext cx="12793057" cy="5146780"/>
          </a:xfrm>
        </p:spPr>
        <p:txBody>
          <a:bodyPr anchor="b"/>
          <a:lstStyle>
            <a:lvl1pPr marL="0" indent="0">
              <a:buNone/>
              <a:defRPr sz="7937" b="1"/>
            </a:lvl1pPr>
            <a:lvl2pPr marL="1512006" indent="0">
              <a:buNone/>
              <a:defRPr sz="6614" b="1"/>
            </a:lvl2pPr>
            <a:lvl3pPr marL="3024012" indent="0">
              <a:buNone/>
              <a:defRPr sz="5953" b="1"/>
            </a:lvl3pPr>
            <a:lvl4pPr marL="4536018" indent="0">
              <a:buNone/>
              <a:defRPr sz="5291" b="1"/>
            </a:lvl4pPr>
            <a:lvl5pPr marL="6048024" indent="0">
              <a:buNone/>
              <a:defRPr sz="5291" b="1"/>
            </a:lvl5pPr>
            <a:lvl6pPr marL="7560031" indent="0">
              <a:buNone/>
              <a:defRPr sz="5291" b="1"/>
            </a:lvl6pPr>
            <a:lvl7pPr marL="9072037" indent="0">
              <a:buNone/>
              <a:defRPr sz="5291" b="1"/>
            </a:lvl7pPr>
            <a:lvl8pPr marL="10584043" indent="0">
              <a:buNone/>
              <a:defRPr sz="5291" b="1"/>
            </a:lvl8pPr>
            <a:lvl9pPr marL="12096049" indent="0">
              <a:buNone/>
              <a:defRPr sz="529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2962" y="15648601"/>
            <a:ext cx="12793057" cy="2301673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09148" y="10501820"/>
            <a:ext cx="12856061" cy="5146780"/>
          </a:xfrm>
        </p:spPr>
        <p:txBody>
          <a:bodyPr anchor="b"/>
          <a:lstStyle>
            <a:lvl1pPr marL="0" indent="0">
              <a:buNone/>
              <a:defRPr sz="7937" b="1"/>
            </a:lvl1pPr>
            <a:lvl2pPr marL="1512006" indent="0">
              <a:buNone/>
              <a:defRPr sz="6614" b="1"/>
            </a:lvl2pPr>
            <a:lvl3pPr marL="3024012" indent="0">
              <a:buNone/>
              <a:defRPr sz="5953" b="1"/>
            </a:lvl3pPr>
            <a:lvl4pPr marL="4536018" indent="0">
              <a:buNone/>
              <a:defRPr sz="5291" b="1"/>
            </a:lvl4pPr>
            <a:lvl5pPr marL="6048024" indent="0">
              <a:buNone/>
              <a:defRPr sz="5291" b="1"/>
            </a:lvl5pPr>
            <a:lvl6pPr marL="7560031" indent="0">
              <a:buNone/>
              <a:defRPr sz="5291" b="1"/>
            </a:lvl6pPr>
            <a:lvl7pPr marL="9072037" indent="0">
              <a:buNone/>
              <a:defRPr sz="5291" b="1"/>
            </a:lvl7pPr>
            <a:lvl8pPr marL="10584043" indent="0">
              <a:buNone/>
              <a:defRPr sz="5291" b="1"/>
            </a:lvl8pPr>
            <a:lvl9pPr marL="12096049" indent="0">
              <a:buNone/>
              <a:defRPr sz="529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09148" y="15648601"/>
            <a:ext cx="12856061" cy="2301673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67E78-A3B1-4F3F-9A78-3F4C2EF52339}" type="datetimeFigureOut">
              <a:rPr lang="fr-FR" smtClean="0"/>
              <a:t>17/08/2025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B1715-CACC-4AEA-A998-36A4A6B182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1342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67E78-A3B1-4F3F-9A78-3F4C2EF52339}" type="datetimeFigureOut">
              <a:rPr lang="fr-FR" smtClean="0"/>
              <a:t>17/08/2025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B1715-CACC-4AEA-A998-36A4A6B182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2260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67E78-A3B1-4F3F-9A78-3F4C2EF52339}" type="datetimeFigureOut">
              <a:rPr lang="fr-FR" smtClean="0"/>
              <a:t>17/08/2025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B1715-CACC-4AEA-A998-36A4A6B182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4820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2959" y="2856018"/>
            <a:ext cx="9753280" cy="9996064"/>
          </a:xfrm>
        </p:spPr>
        <p:txBody>
          <a:bodyPr anchor="b"/>
          <a:lstStyle>
            <a:lvl1pPr>
              <a:defRPr sz="10583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56061" y="6168216"/>
            <a:ext cx="15309146" cy="30444362"/>
          </a:xfrm>
        </p:spPr>
        <p:txBody>
          <a:bodyPr/>
          <a:lstStyle>
            <a:lvl1pPr>
              <a:defRPr sz="10583"/>
            </a:lvl1pPr>
            <a:lvl2pPr>
              <a:defRPr sz="9260"/>
            </a:lvl2pPr>
            <a:lvl3pPr>
              <a:defRPr sz="7937"/>
            </a:lvl3pPr>
            <a:lvl4pPr>
              <a:defRPr sz="6614"/>
            </a:lvl4pPr>
            <a:lvl5pPr>
              <a:defRPr sz="6614"/>
            </a:lvl5pPr>
            <a:lvl6pPr>
              <a:defRPr sz="6614"/>
            </a:lvl6pPr>
            <a:lvl7pPr>
              <a:defRPr sz="6614"/>
            </a:lvl7pPr>
            <a:lvl8pPr>
              <a:defRPr sz="6614"/>
            </a:lvl8pPr>
            <a:lvl9pPr>
              <a:defRPr sz="6614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2959" y="12852082"/>
            <a:ext cx="9753280" cy="23810073"/>
          </a:xfrm>
        </p:spPr>
        <p:txBody>
          <a:bodyPr/>
          <a:lstStyle>
            <a:lvl1pPr marL="0" indent="0">
              <a:buNone/>
              <a:defRPr sz="5291"/>
            </a:lvl1pPr>
            <a:lvl2pPr marL="1512006" indent="0">
              <a:buNone/>
              <a:defRPr sz="4630"/>
            </a:lvl2pPr>
            <a:lvl3pPr marL="3024012" indent="0">
              <a:buNone/>
              <a:defRPr sz="3969"/>
            </a:lvl3pPr>
            <a:lvl4pPr marL="4536018" indent="0">
              <a:buNone/>
              <a:defRPr sz="3307"/>
            </a:lvl4pPr>
            <a:lvl5pPr marL="6048024" indent="0">
              <a:buNone/>
              <a:defRPr sz="3307"/>
            </a:lvl5pPr>
            <a:lvl6pPr marL="7560031" indent="0">
              <a:buNone/>
              <a:defRPr sz="3307"/>
            </a:lvl6pPr>
            <a:lvl7pPr marL="9072037" indent="0">
              <a:buNone/>
              <a:defRPr sz="3307"/>
            </a:lvl7pPr>
            <a:lvl8pPr marL="10584043" indent="0">
              <a:buNone/>
              <a:defRPr sz="3307"/>
            </a:lvl8pPr>
            <a:lvl9pPr marL="12096049" indent="0">
              <a:buNone/>
              <a:defRPr sz="330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67E78-A3B1-4F3F-9A78-3F4C2EF52339}" type="datetimeFigureOut">
              <a:rPr lang="fr-FR" smtClean="0"/>
              <a:t>17/08/2025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B1715-CACC-4AEA-A998-36A4A6B182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3746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2959" y="2856018"/>
            <a:ext cx="9753280" cy="9996064"/>
          </a:xfrm>
        </p:spPr>
        <p:txBody>
          <a:bodyPr anchor="b"/>
          <a:lstStyle>
            <a:lvl1pPr>
              <a:defRPr sz="10583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56061" y="6168216"/>
            <a:ext cx="15309146" cy="30444362"/>
          </a:xfrm>
        </p:spPr>
        <p:txBody>
          <a:bodyPr anchor="t"/>
          <a:lstStyle>
            <a:lvl1pPr marL="0" indent="0">
              <a:buNone/>
              <a:defRPr sz="10583"/>
            </a:lvl1pPr>
            <a:lvl2pPr marL="1512006" indent="0">
              <a:buNone/>
              <a:defRPr sz="9260"/>
            </a:lvl2pPr>
            <a:lvl3pPr marL="3024012" indent="0">
              <a:buNone/>
              <a:defRPr sz="7937"/>
            </a:lvl3pPr>
            <a:lvl4pPr marL="4536018" indent="0">
              <a:buNone/>
              <a:defRPr sz="6614"/>
            </a:lvl4pPr>
            <a:lvl5pPr marL="6048024" indent="0">
              <a:buNone/>
              <a:defRPr sz="6614"/>
            </a:lvl5pPr>
            <a:lvl6pPr marL="7560031" indent="0">
              <a:buNone/>
              <a:defRPr sz="6614"/>
            </a:lvl6pPr>
            <a:lvl7pPr marL="9072037" indent="0">
              <a:buNone/>
              <a:defRPr sz="6614"/>
            </a:lvl7pPr>
            <a:lvl8pPr marL="10584043" indent="0">
              <a:buNone/>
              <a:defRPr sz="6614"/>
            </a:lvl8pPr>
            <a:lvl9pPr marL="12096049" indent="0">
              <a:buNone/>
              <a:defRPr sz="6614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2959" y="12852082"/>
            <a:ext cx="9753280" cy="23810073"/>
          </a:xfrm>
        </p:spPr>
        <p:txBody>
          <a:bodyPr/>
          <a:lstStyle>
            <a:lvl1pPr marL="0" indent="0">
              <a:buNone/>
              <a:defRPr sz="5291"/>
            </a:lvl1pPr>
            <a:lvl2pPr marL="1512006" indent="0">
              <a:buNone/>
              <a:defRPr sz="4630"/>
            </a:lvl2pPr>
            <a:lvl3pPr marL="3024012" indent="0">
              <a:buNone/>
              <a:defRPr sz="3969"/>
            </a:lvl3pPr>
            <a:lvl4pPr marL="4536018" indent="0">
              <a:buNone/>
              <a:defRPr sz="3307"/>
            </a:lvl4pPr>
            <a:lvl5pPr marL="6048024" indent="0">
              <a:buNone/>
              <a:defRPr sz="3307"/>
            </a:lvl5pPr>
            <a:lvl6pPr marL="7560031" indent="0">
              <a:buNone/>
              <a:defRPr sz="3307"/>
            </a:lvl6pPr>
            <a:lvl7pPr marL="9072037" indent="0">
              <a:buNone/>
              <a:defRPr sz="3307"/>
            </a:lvl7pPr>
            <a:lvl8pPr marL="10584043" indent="0">
              <a:buNone/>
              <a:defRPr sz="3307"/>
            </a:lvl8pPr>
            <a:lvl9pPr marL="12096049" indent="0">
              <a:buNone/>
              <a:defRPr sz="330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67E78-A3B1-4F3F-9A78-3F4C2EF52339}" type="datetimeFigureOut">
              <a:rPr lang="fr-FR" smtClean="0"/>
              <a:t>17/08/2025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B1715-CACC-4AEA-A998-36A4A6B182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7077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79020" y="2280857"/>
            <a:ext cx="26082248" cy="82804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9020" y="11404240"/>
            <a:ext cx="26082248" cy="271817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79020" y="39706598"/>
            <a:ext cx="6804065" cy="2280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067E78-A3B1-4F3F-9A78-3F4C2EF52339}" type="datetimeFigureOut">
              <a:rPr lang="fr-FR" smtClean="0"/>
              <a:t>17/08/2025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17096" y="39706598"/>
            <a:ext cx="10206097" cy="2280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57203" y="39706598"/>
            <a:ext cx="6804065" cy="2280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B1715-CACC-4AEA-A998-36A4A6B182C7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4C98A9F-11D1-BD7C-3113-39BA02841B05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9317" y="41027516"/>
            <a:ext cx="29469971" cy="150279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5B5E95EC-304B-72A9-673A-A8390FB6A12F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524433"/>
            <a:ext cx="30240288" cy="339308"/>
          </a:xfrm>
          <a:prstGeom prst="rect">
            <a:avLst/>
          </a:prstGeom>
        </p:spPr>
      </p:pic>
      <p:pic>
        <p:nvPicPr>
          <p:cNvPr id="9" name="Image 8" descr="Une image contenant texte, Graphique, graphisme, Police&#10;&#10;Le contenu généré par l’IA peut être incorrect.">
            <a:extLst>
              <a:ext uri="{FF2B5EF4-FFF2-40B4-BE49-F238E27FC236}">
                <a16:creationId xmlns:a16="http://schemas.microsoft.com/office/drawing/2014/main" id="{FF64BAB7-099A-08E4-A1F3-F2AB003A4B5C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3617" y="303779"/>
            <a:ext cx="5747354" cy="2633237"/>
          </a:xfrm>
          <a:prstGeom prst="rect">
            <a:avLst/>
          </a:prstGeom>
        </p:spPr>
      </p:pic>
      <p:pic>
        <p:nvPicPr>
          <p:cNvPr id="10" name="Image 9" descr="Une image contenant Graphique, graphisme, clipart, dessin humoristique&#10;&#10;Le contenu généré par l’IA peut être incorrect.">
            <a:extLst>
              <a:ext uri="{FF2B5EF4-FFF2-40B4-BE49-F238E27FC236}">
                <a16:creationId xmlns:a16="http://schemas.microsoft.com/office/drawing/2014/main" id="{133A14A8-D9F6-2C88-A57E-FB717905287D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49" r="15762" b="27386"/>
          <a:stretch>
            <a:fillRect/>
          </a:stretch>
        </p:blipFill>
        <p:spPr>
          <a:xfrm>
            <a:off x="389317" y="303780"/>
            <a:ext cx="4187527" cy="2633237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BEE3F8D6-036A-D795-2844-22EDA03FDE18}"/>
              </a:ext>
            </a:extLst>
          </p:cNvPr>
          <p:cNvSpPr txBox="1"/>
          <p:nvPr userDrawn="1"/>
        </p:nvSpPr>
        <p:spPr>
          <a:xfrm>
            <a:off x="6527983" y="524135"/>
            <a:ext cx="1718273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5000" b="1" dirty="0">
                <a:solidFill>
                  <a:srgbClr val="AA0E11"/>
                </a:solidFill>
                <a:latin typeface="Aptos Display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Santé publique </a:t>
            </a:r>
            <a:r>
              <a:rPr lang="fr-FR" sz="5000" b="1" dirty="0">
                <a:solidFill>
                  <a:srgbClr val="16548A"/>
                </a:solidFill>
                <a:latin typeface="Aptos Display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science au service du développement durable</a:t>
            </a:r>
          </a:p>
        </p:txBody>
      </p:sp>
    </p:spTree>
    <p:extLst>
      <p:ext uri="{BB962C8B-B14F-4D97-AF65-F5344CB8AC3E}">
        <p14:creationId xmlns:p14="http://schemas.microsoft.com/office/powerpoint/2010/main" val="1902938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024012" rtl="0" eaLnBrk="1" latinLnBrk="0" hangingPunct="1">
        <a:lnSpc>
          <a:spcPct val="90000"/>
        </a:lnSpc>
        <a:spcBef>
          <a:spcPct val="0"/>
        </a:spcBef>
        <a:buNone/>
        <a:defRPr sz="1455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003" indent="-756003" algn="l" defTabSz="3024012" rtl="0" eaLnBrk="1" latinLnBrk="0" hangingPunct="1">
        <a:lnSpc>
          <a:spcPct val="90000"/>
        </a:lnSpc>
        <a:spcBef>
          <a:spcPts val="3307"/>
        </a:spcBef>
        <a:buFont typeface="Arial" panose="020B0604020202020204" pitchFamily="34" charset="0"/>
        <a:buChar char="•"/>
        <a:defRPr sz="9260" kern="1200">
          <a:solidFill>
            <a:schemeClr val="tx1"/>
          </a:solidFill>
          <a:latin typeface="+mn-lt"/>
          <a:ea typeface="+mn-ea"/>
          <a:cs typeface="+mn-cs"/>
        </a:defRPr>
      </a:lvl1pPr>
      <a:lvl2pPr marL="2268009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7937" kern="1200">
          <a:solidFill>
            <a:schemeClr val="tx1"/>
          </a:solidFill>
          <a:latin typeface="+mn-lt"/>
          <a:ea typeface="+mn-ea"/>
          <a:cs typeface="+mn-cs"/>
        </a:defRPr>
      </a:lvl2pPr>
      <a:lvl3pPr marL="3780015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6614" kern="1200">
          <a:solidFill>
            <a:schemeClr val="tx1"/>
          </a:solidFill>
          <a:latin typeface="+mn-lt"/>
          <a:ea typeface="+mn-ea"/>
          <a:cs typeface="+mn-cs"/>
        </a:defRPr>
      </a:lvl3pPr>
      <a:lvl4pPr marL="5292021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3" kern="1200">
          <a:solidFill>
            <a:schemeClr val="tx1"/>
          </a:solidFill>
          <a:latin typeface="+mn-lt"/>
          <a:ea typeface="+mn-ea"/>
          <a:cs typeface="+mn-cs"/>
        </a:defRPr>
      </a:lvl4pPr>
      <a:lvl5pPr marL="6804028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3" kern="1200">
          <a:solidFill>
            <a:schemeClr val="tx1"/>
          </a:solidFill>
          <a:latin typeface="+mn-lt"/>
          <a:ea typeface="+mn-ea"/>
          <a:cs typeface="+mn-cs"/>
        </a:defRPr>
      </a:lvl5pPr>
      <a:lvl6pPr marL="8316034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3" kern="1200">
          <a:solidFill>
            <a:schemeClr val="tx1"/>
          </a:solidFill>
          <a:latin typeface="+mn-lt"/>
          <a:ea typeface="+mn-ea"/>
          <a:cs typeface="+mn-cs"/>
        </a:defRPr>
      </a:lvl6pPr>
      <a:lvl7pPr marL="9828040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3" kern="1200">
          <a:solidFill>
            <a:schemeClr val="tx1"/>
          </a:solidFill>
          <a:latin typeface="+mn-lt"/>
          <a:ea typeface="+mn-ea"/>
          <a:cs typeface="+mn-cs"/>
        </a:defRPr>
      </a:lvl7pPr>
      <a:lvl8pPr marL="11340046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3" kern="1200">
          <a:solidFill>
            <a:schemeClr val="tx1"/>
          </a:solidFill>
          <a:latin typeface="+mn-lt"/>
          <a:ea typeface="+mn-ea"/>
          <a:cs typeface="+mn-cs"/>
        </a:defRPr>
      </a:lvl8pPr>
      <a:lvl9pPr marL="12852052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1pPr>
      <a:lvl2pPr marL="1512006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2pPr>
      <a:lvl3pPr marL="3024012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3pPr>
      <a:lvl4pPr marL="4536018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4pPr>
      <a:lvl5pPr marL="6048024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5pPr>
      <a:lvl6pPr marL="7560031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6pPr>
      <a:lvl7pPr marL="9072037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7pPr>
      <a:lvl8pPr marL="10584043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8pPr>
      <a:lvl9pPr marL="12096049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493" userDrawn="1">
          <p15:clr>
            <a:srgbClr val="F26B43"/>
          </p15:clr>
        </p15:guide>
        <p15:guide id="2" pos="952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7.png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7.png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7.png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C50BEB18-6395-49FF-AC24-8CA440E03482}"/>
              </a:ext>
            </a:extLst>
          </p:cNvPr>
          <p:cNvSpPr txBox="1"/>
          <p:nvPr/>
        </p:nvSpPr>
        <p:spPr>
          <a:xfrm>
            <a:off x="377171" y="5483393"/>
            <a:ext cx="29485946" cy="1203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sz="4000" dirty="0"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Liste des auteurs – Affiliations</a:t>
            </a:r>
          </a:p>
          <a:p>
            <a:pPr algn="ctr">
              <a:lnSpc>
                <a:spcPct val="90000"/>
              </a:lnSpc>
            </a:pPr>
            <a:r>
              <a:rPr lang="fr-FR" sz="4000" dirty="0"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Auteur correspondant : xxx@adresse.com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03C9833-BF23-4987-BA67-5FEB464CD86B}"/>
              </a:ext>
            </a:extLst>
          </p:cNvPr>
          <p:cNvSpPr txBox="1"/>
          <p:nvPr/>
        </p:nvSpPr>
        <p:spPr>
          <a:xfrm>
            <a:off x="1200350" y="32200306"/>
            <a:ext cx="3176096" cy="1152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6897" dirty="0"/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02F3036F-637F-B91F-A602-AEA992A33FB3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77825" y="3317875"/>
            <a:ext cx="29484638" cy="1978025"/>
          </a:xfrm>
          <a:solidFill>
            <a:srgbClr val="AD0A0D"/>
          </a:solidFill>
        </p:spPr>
        <p:txBody>
          <a:bodyPr anchor="ctr">
            <a:normAutofit/>
          </a:bodyPr>
          <a:lstStyle/>
          <a:p>
            <a:pPr algn="ctr"/>
            <a:r>
              <a:rPr lang="fr-FR" altLang="fr-FR" sz="8000" b="1" dirty="0">
                <a:solidFill>
                  <a:schemeClr val="bg1"/>
                </a:solidFill>
                <a:latin typeface="Aptos Display" panose="020B0004020202020204" pitchFamily="34" charset="0"/>
              </a:rPr>
              <a:t>Titre du poster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C7869E8-33B4-19B6-7882-2C91258F043B}"/>
              </a:ext>
            </a:extLst>
          </p:cNvPr>
          <p:cNvSpPr txBox="1"/>
          <p:nvPr/>
        </p:nvSpPr>
        <p:spPr>
          <a:xfrm>
            <a:off x="377171" y="6766720"/>
            <a:ext cx="29485946" cy="107875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fr-FR" sz="7200" dirty="0">
                <a:latin typeface="Aptos Display" panose="020B0004020202020204" pitchFamily="34" charset="0"/>
              </a:rPr>
              <a:t>Introduction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657055E-B2D0-2903-95EC-7E7C72319986}"/>
              </a:ext>
            </a:extLst>
          </p:cNvPr>
          <p:cNvSpPr txBox="1"/>
          <p:nvPr/>
        </p:nvSpPr>
        <p:spPr>
          <a:xfrm>
            <a:off x="460320" y="12208891"/>
            <a:ext cx="29485946" cy="107875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fr-FR" sz="7200" dirty="0">
                <a:latin typeface="Aptos Display" panose="020B0004020202020204" pitchFamily="34" charset="0"/>
              </a:rPr>
              <a:t>Méthodes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8A1FDDF-5437-5939-0F6D-414383B46B9F}"/>
              </a:ext>
            </a:extLst>
          </p:cNvPr>
          <p:cNvSpPr txBox="1"/>
          <p:nvPr/>
        </p:nvSpPr>
        <p:spPr>
          <a:xfrm>
            <a:off x="377171" y="20880760"/>
            <a:ext cx="29485946" cy="107875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fr-FR" sz="7200" dirty="0">
                <a:latin typeface="Aptos Display" panose="020B0004020202020204" pitchFamily="34" charset="0"/>
              </a:rPr>
              <a:t>Résultats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6E42D9F2-40EE-7ABE-B3F2-6394DED44A8C}"/>
              </a:ext>
            </a:extLst>
          </p:cNvPr>
          <p:cNvSpPr txBox="1"/>
          <p:nvPr/>
        </p:nvSpPr>
        <p:spPr>
          <a:xfrm>
            <a:off x="460319" y="34396107"/>
            <a:ext cx="29485945" cy="107875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fr-FR" sz="7200" dirty="0">
                <a:latin typeface="Aptos Display" panose="020B0004020202020204" pitchFamily="34" charset="0"/>
              </a:rPr>
              <a:t>Conclusion et recommandations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8E0004EA-BBC7-DCF2-595D-90F8382EA8D9}"/>
              </a:ext>
            </a:extLst>
          </p:cNvPr>
          <p:cNvSpPr txBox="1"/>
          <p:nvPr/>
        </p:nvSpPr>
        <p:spPr>
          <a:xfrm>
            <a:off x="460320" y="22298447"/>
            <a:ext cx="29485946" cy="11620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4977" indent="-684977" algn="just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la-Latn" altLang="fr-FR" sz="5993" dirty="0">
                <a:latin typeface="Aptos" panose="020B0004020202020204" pitchFamily="34" charset="0"/>
              </a:rPr>
              <a:t>Sed ut perspiciatis, unde omnis iste</a:t>
            </a:r>
            <a:endParaRPr lang="fr-FR" altLang="fr-FR" sz="5993" dirty="0">
              <a:latin typeface="Aptos" panose="020B0004020202020204" pitchFamily="34" charset="0"/>
            </a:endParaRPr>
          </a:p>
          <a:p>
            <a:pPr marL="684977" indent="-684977" algn="just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la-Latn" altLang="fr-FR" sz="5993" dirty="0">
                <a:latin typeface="Aptos" panose="020B0004020202020204" pitchFamily="34" charset="0"/>
              </a:rPr>
              <a:t> quia voluptas si</a:t>
            </a:r>
            <a:endParaRPr lang="fr-FR" altLang="fr-FR" sz="5993" dirty="0">
              <a:latin typeface="Aptos" panose="020B0004020202020204" pitchFamily="34" charset="0"/>
            </a:endParaRPr>
          </a:p>
          <a:p>
            <a:pPr marL="684977" indent="-684977" algn="just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la-Latn" altLang="fr-FR" sz="5993" dirty="0">
                <a:latin typeface="Aptos" panose="020B0004020202020204" pitchFamily="34" charset="0"/>
              </a:rPr>
              <a:t>Sed ut perspiciatis, unde omnis iste natus error</a:t>
            </a:r>
            <a:endParaRPr lang="fr-FR" altLang="fr-FR" sz="5993" dirty="0">
              <a:latin typeface="Aptos" panose="020B0004020202020204" pitchFamily="34" charset="0"/>
            </a:endParaRPr>
          </a:p>
          <a:p>
            <a:pPr marL="2436737" lvl="1" indent="-684977" algn="just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la-Latn" altLang="fr-FR" sz="5993" dirty="0">
                <a:latin typeface="Aptos" panose="020B0004020202020204" pitchFamily="34" charset="0"/>
              </a:rPr>
              <a:t>Sed ut perspiciatis, unde omnis iste natus error </a:t>
            </a:r>
            <a:endParaRPr lang="fr-FR" altLang="fr-FR" sz="5993" dirty="0">
              <a:latin typeface="Aptos" panose="020B0004020202020204" pitchFamily="34" charset="0"/>
            </a:endParaRPr>
          </a:p>
          <a:p>
            <a:pPr marL="2436737" lvl="1" indent="-684977" algn="just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la-Latn" altLang="fr-FR" sz="5993" dirty="0">
                <a:latin typeface="Aptos" panose="020B0004020202020204" pitchFamily="34" charset="0"/>
              </a:rPr>
              <a:t>sit voluptatem accusantium doloremque laudantium, </a:t>
            </a:r>
            <a:endParaRPr lang="fr-FR" altLang="fr-FR" sz="5993" dirty="0">
              <a:latin typeface="Aptos" panose="020B0004020202020204" pitchFamily="34" charset="0"/>
            </a:endParaRPr>
          </a:p>
          <a:p>
            <a:pPr marL="2436737" lvl="1" indent="-684977" algn="just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la-Latn" altLang="fr-FR" sz="5993" dirty="0">
                <a:latin typeface="Aptos" panose="020B0004020202020204" pitchFamily="34" charset="0"/>
              </a:rPr>
              <a:t>totam rem </a:t>
            </a:r>
            <a:r>
              <a:rPr lang="la-Latn" altLang="fr-FR" sz="5993" b="1" dirty="0">
                <a:latin typeface="Aptos" panose="020B0004020202020204" pitchFamily="34" charset="0"/>
              </a:rPr>
              <a:t>aperiam</a:t>
            </a:r>
            <a:r>
              <a:rPr lang="la-Latn" altLang="fr-FR" sz="5993" dirty="0">
                <a:latin typeface="Aptos" panose="020B0004020202020204" pitchFamily="34" charset="0"/>
              </a:rPr>
              <a:t> eaque ipsa, quae ab illo inventore</a:t>
            </a:r>
            <a:endParaRPr lang="fr-FR" altLang="fr-FR" sz="5993" dirty="0">
              <a:latin typeface="Aptos" panose="020B0004020202020204" pitchFamily="34" charset="0"/>
            </a:endParaRPr>
          </a:p>
          <a:p>
            <a:pPr marL="4188498" lvl="2" indent="-684977" algn="just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la-Latn" altLang="fr-FR" sz="5993" b="1" dirty="0">
                <a:latin typeface="Aptos" panose="020B0004020202020204" pitchFamily="34" charset="0"/>
              </a:rPr>
              <a:t>veritatis</a:t>
            </a:r>
            <a:r>
              <a:rPr lang="la-Latn" altLang="fr-FR" sz="5993" dirty="0">
                <a:latin typeface="Aptos" panose="020B0004020202020204" pitchFamily="34" charset="0"/>
              </a:rPr>
              <a:t> et quasi architecto beatae vitae dicta sunt, explicabo. Nemo enim ipsam voluptatem, quia voluptas sit </a:t>
            </a:r>
            <a:endParaRPr lang="fr-FR" altLang="fr-FR" sz="5993" dirty="0">
              <a:latin typeface="Aptos" panose="020B0004020202020204" pitchFamily="34" charset="0"/>
            </a:endParaRPr>
          </a:p>
          <a:p>
            <a:pPr marL="4188498" lvl="2" indent="-684977" algn="just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la-Latn" altLang="fr-FR" sz="5993" dirty="0">
                <a:latin typeface="Aptos" panose="020B0004020202020204" pitchFamily="34" charset="0"/>
              </a:rPr>
              <a:t>Sed ut perspiciatis, unde omnis</a:t>
            </a:r>
            <a:endParaRPr lang="fr-FR" altLang="fr-FR" sz="5993" dirty="0">
              <a:latin typeface="Aptos" panose="020B0004020202020204" pitchFamily="34" charset="0"/>
            </a:endParaRPr>
          </a:p>
          <a:p>
            <a:pPr marL="5940258" lvl="3" indent="-684977" algn="just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la-Latn" altLang="fr-FR" sz="5993" dirty="0">
                <a:latin typeface="Aptos" panose="020B0004020202020204" pitchFamily="34" charset="0"/>
              </a:rPr>
              <a:t>totam rem </a:t>
            </a:r>
            <a:r>
              <a:rPr lang="la-Latn" altLang="fr-FR" sz="5993" b="1" dirty="0">
                <a:latin typeface="Aptos" panose="020B0004020202020204" pitchFamily="34" charset="0"/>
              </a:rPr>
              <a:t>aperiam</a:t>
            </a:r>
            <a:r>
              <a:rPr lang="la-Latn" altLang="fr-FR" sz="5993" dirty="0">
                <a:latin typeface="Aptos" panose="020B0004020202020204" pitchFamily="34" charset="0"/>
              </a:rPr>
              <a:t> eaque ipsa, quae ab illo inventore</a:t>
            </a:r>
            <a:endParaRPr lang="fr-FR" altLang="fr-FR" sz="5993" dirty="0">
              <a:latin typeface="Aptos" panose="020B0004020202020204" pitchFamily="34" charset="0"/>
            </a:endParaRPr>
          </a:p>
          <a:p>
            <a:pPr marL="5940258" lvl="3" indent="-684977" algn="just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la-Latn" altLang="fr-FR" sz="5993" dirty="0">
                <a:latin typeface="Aptos" panose="020B0004020202020204" pitchFamily="34" charset="0"/>
              </a:rPr>
              <a:t> </a:t>
            </a:r>
            <a:r>
              <a:rPr lang="la-Latn" altLang="fr-FR" sz="5993" b="1" dirty="0">
                <a:latin typeface="Aptos" panose="020B0004020202020204" pitchFamily="34" charset="0"/>
              </a:rPr>
              <a:t>veritatis</a:t>
            </a:r>
            <a:r>
              <a:rPr lang="la-Latn" altLang="fr-FR" sz="5993" dirty="0">
                <a:latin typeface="Aptos" panose="020B0004020202020204" pitchFamily="34" charset="0"/>
              </a:rPr>
              <a:t> et quasi architecto beatae vitae dicta sunt, </a:t>
            </a:r>
            <a:endParaRPr lang="fr-FR" altLang="fr-FR" sz="5993" dirty="0">
              <a:latin typeface="Aptos" panose="020B0004020202020204" pitchFamily="34" charset="0"/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A5BB83DB-4C17-A27D-F4F2-027C6258BA2A}"/>
              </a:ext>
            </a:extLst>
          </p:cNvPr>
          <p:cNvSpPr txBox="1"/>
          <p:nvPr/>
        </p:nvSpPr>
        <p:spPr>
          <a:xfrm>
            <a:off x="460320" y="14009265"/>
            <a:ext cx="29485946" cy="63943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4977" indent="-684977" algn="just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la-Latn" altLang="fr-FR" sz="5993" dirty="0">
                <a:latin typeface="Aptos" panose="020B0004020202020204" pitchFamily="34" charset="0"/>
              </a:rPr>
              <a:t>Sed ut perspiciatis, unde omnis iste</a:t>
            </a:r>
            <a:endParaRPr lang="fr-FR" altLang="fr-FR" sz="5993" dirty="0">
              <a:latin typeface="Aptos" panose="020B0004020202020204" pitchFamily="34" charset="0"/>
            </a:endParaRPr>
          </a:p>
          <a:p>
            <a:pPr marL="684977" indent="-684977" algn="just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la-Latn" altLang="fr-FR" sz="5993" dirty="0">
                <a:latin typeface="Aptos" panose="020B0004020202020204" pitchFamily="34" charset="0"/>
              </a:rPr>
              <a:t> quia voluptas si</a:t>
            </a:r>
            <a:endParaRPr lang="fr-FR" altLang="fr-FR" sz="5993" dirty="0">
              <a:latin typeface="Aptos" panose="020B0004020202020204" pitchFamily="34" charset="0"/>
            </a:endParaRPr>
          </a:p>
          <a:p>
            <a:pPr marL="684977" indent="-684977" algn="just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la-Latn" altLang="fr-FR" sz="5993" dirty="0">
                <a:latin typeface="Aptos" panose="020B0004020202020204" pitchFamily="34" charset="0"/>
              </a:rPr>
              <a:t>Sed ut perspiciatis, unde omnis iste natus error</a:t>
            </a:r>
            <a:endParaRPr lang="fr-FR" altLang="fr-FR" sz="5993" dirty="0">
              <a:latin typeface="Aptos" panose="020B0004020202020204" pitchFamily="34" charset="0"/>
            </a:endParaRPr>
          </a:p>
          <a:p>
            <a:pPr marL="2436737" lvl="1" indent="-684977" algn="just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la-Latn" altLang="fr-FR" sz="5993" dirty="0">
                <a:latin typeface="Aptos" panose="020B0004020202020204" pitchFamily="34" charset="0"/>
              </a:rPr>
              <a:t>Sed ut perspiciatis, unde omnis iste natus error </a:t>
            </a:r>
            <a:endParaRPr lang="fr-FR" altLang="fr-FR" sz="5993" dirty="0">
              <a:latin typeface="Aptos" panose="020B0004020202020204" pitchFamily="34" charset="0"/>
            </a:endParaRPr>
          </a:p>
          <a:p>
            <a:pPr marL="2436737" lvl="1" indent="-684977" algn="just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la-Latn" altLang="fr-FR" sz="5993" dirty="0">
                <a:latin typeface="Aptos" panose="020B0004020202020204" pitchFamily="34" charset="0"/>
              </a:rPr>
              <a:t>sit voluptatem accusantium doloremque laudantium, </a:t>
            </a:r>
            <a:endParaRPr lang="fr-FR" altLang="fr-FR" sz="5993" dirty="0">
              <a:latin typeface="Aptos" panose="020B0004020202020204" pitchFamily="34" charset="0"/>
            </a:endParaRPr>
          </a:p>
          <a:p>
            <a:pPr marL="2436737" lvl="1" indent="-684977" algn="just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la-Latn" altLang="fr-FR" sz="5993" dirty="0">
                <a:latin typeface="Aptos" panose="020B0004020202020204" pitchFamily="34" charset="0"/>
              </a:rPr>
              <a:t>totam rem </a:t>
            </a:r>
            <a:r>
              <a:rPr lang="la-Latn" altLang="fr-FR" sz="5993" b="1" dirty="0">
                <a:latin typeface="Aptos" panose="020B0004020202020204" pitchFamily="34" charset="0"/>
              </a:rPr>
              <a:t>aperiam</a:t>
            </a:r>
            <a:r>
              <a:rPr lang="la-Latn" altLang="fr-FR" sz="5993" dirty="0">
                <a:latin typeface="Aptos" panose="020B0004020202020204" pitchFamily="34" charset="0"/>
              </a:rPr>
              <a:t> eaque ipsa, quae ab illo inventore</a:t>
            </a:r>
            <a:endParaRPr lang="fr-FR" altLang="fr-FR" sz="5993" dirty="0">
              <a:latin typeface="Aptos" panose="020B0004020202020204" pitchFamily="34" charset="0"/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7DD2D8C6-D3C3-E264-69EA-737C2E1F8D4F}"/>
              </a:ext>
            </a:extLst>
          </p:cNvPr>
          <p:cNvSpPr txBox="1"/>
          <p:nvPr/>
        </p:nvSpPr>
        <p:spPr>
          <a:xfrm>
            <a:off x="460320" y="35967080"/>
            <a:ext cx="24685680" cy="31664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4977" indent="-684977" algn="just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la-Latn" altLang="fr-FR" sz="5993" dirty="0">
                <a:latin typeface="Aptos" panose="020B0004020202020204" pitchFamily="34" charset="0"/>
              </a:rPr>
              <a:t>Sed ut perspiciatis, unde omnis iste</a:t>
            </a:r>
            <a:endParaRPr lang="fr-FR" altLang="fr-FR" sz="5993" dirty="0">
              <a:latin typeface="Aptos" panose="020B0004020202020204" pitchFamily="34" charset="0"/>
            </a:endParaRPr>
          </a:p>
          <a:p>
            <a:pPr marL="684977" indent="-684977" algn="just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la-Latn" altLang="fr-FR" sz="5993" dirty="0">
                <a:latin typeface="Aptos" panose="020B0004020202020204" pitchFamily="34" charset="0"/>
              </a:rPr>
              <a:t>Sed ut perspiciatis, unde omnis iste natus error</a:t>
            </a:r>
            <a:endParaRPr lang="fr-FR" altLang="fr-FR" sz="5993" dirty="0">
              <a:latin typeface="Aptos" panose="020B0004020202020204" pitchFamily="34" charset="0"/>
            </a:endParaRPr>
          </a:p>
          <a:p>
            <a:pPr marL="684977" indent="-684977" algn="just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la-Latn" altLang="fr-FR" sz="5993" dirty="0">
                <a:latin typeface="Aptos" panose="020B0004020202020204" pitchFamily="34" charset="0"/>
              </a:rPr>
              <a:t>perspiciatis, unde omnis iste</a:t>
            </a:r>
            <a:endParaRPr lang="fr-FR" altLang="fr-FR" sz="5993" dirty="0">
              <a:latin typeface="Aptos" panose="020B0004020202020204" pitchFamily="34" charset="0"/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8057E833-3017-8670-25E4-3215DD7296B9}"/>
              </a:ext>
            </a:extLst>
          </p:cNvPr>
          <p:cNvSpPr txBox="1"/>
          <p:nvPr/>
        </p:nvSpPr>
        <p:spPr>
          <a:xfrm>
            <a:off x="388328" y="7918633"/>
            <a:ext cx="29485946" cy="4242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4977" indent="-684977" algn="just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la-Latn" altLang="fr-FR" sz="5993" dirty="0">
                <a:latin typeface="Aptos" panose="020B0004020202020204" pitchFamily="34" charset="0"/>
              </a:rPr>
              <a:t>Sed ut perspiciatis, unde omnis iste</a:t>
            </a:r>
            <a:endParaRPr lang="fr-FR" altLang="fr-FR" sz="5993" dirty="0">
              <a:latin typeface="Aptos" panose="020B0004020202020204" pitchFamily="34" charset="0"/>
            </a:endParaRPr>
          </a:p>
          <a:p>
            <a:pPr marL="684977" indent="-684977" algn="just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la-Latn" altLang="fr-FR" sz="5993" dirty="0">
                <a:latin typeface="Aptos" panose="020B0004020202020204" pitchFamily="34" charset="0"/>
              </a:rPr>
              <a:t> quia voluptas si</a:t>
            </a:r>
            <a:endParaRPr lang="fr-FR" altLang="fr-FR" sz="5993" dirty="0">
              <a:latin typeface="Aptos" panose="020B0004020202020204" pitchFamily="34" charset="0"/>
            </a:endParaRPr>
          </a:p>
          <a:p>
            <a:pPr marL="2436737" lvl="1" indent="-684977" algn="just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la-Latn" altLang="fr-FR" sz="5993" dirty="0">
                <a:latin typeface="Aptos" panose="020B0004020202020204" pitchFamily="34" charset="0"/>
              </a:rPr>
              <a:t>sit voluptatem accusantium doloremque laudantium, </a:t>
            </a:r>
            <a:endParaRPr lang="fr-FR" altLang="fr-FR" sz="5993" dirty="0">
              <a:latin typeface="Aptos" panose="020B0004020202020204" pitchFamily="34" charset="0"/>
            </a:endParaRPr>
          </a:p>
          <a:p>
            <a:pPr marL="2436737" lvl="1" indent="-684977" algn="just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la-Latn" altLang="fr-FR" sz="5993" dirty="0">
                <a:latin typeface="Aptos" panose="020B0004020202020204" pitchFamily="34" charset="0"/>
              </a:rPr>
              <a:t>totam rem </a:t>
            </a:r>
            <a:r>
              <a:rPr lang="la-Latn" altLang="fr-FR" sz="5993" b="1" dirty="0">
                <a:latin typeface="Aptos" panose="020B0004020202020204" pitchFamily="34" charset="0"/>
              </a:rPr>
              <a:t>aperiam</a:t>
            </a:r>
            <a:r>
              <a:rPr lang="la-Latn" altLang="fr-FR" sz="5993" dirty="0">
                <a:latin typeface="Aptos" panose="020B0004020202020204" pitchFamily="34" charset="0"/>
              </a:rPr>
              <a:t> eaque ipsa, quae ab illo inventore</a:t>
            </a:r>
            <a:endParaRPr lang="fr-FR" altLang="fr-FR" sz="5993" dirty="0">
              <a:latin typeface="Aptos" panose="020B0004020202020204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F229B60-1BBE-8B97-E4F6-DF28A9D82AEF}"/>
              </a:ext>
            </a:extLst>
          </p:cNvPr>
          <p:cNvSpPr txBox="1"/>
          <p:nvPr/>
        </p:nvSpPr>
        <p:spPr>
          <a:xfrm>
            <a:off x="5899674" y="1994352"/>
            <a:ext cx="184186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4400" b="1" i="1" dirty="0">
                <a:solidFill>
                  <a:srgbClr val="064174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Sous thème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ABADA9D-6426-9872-8425-F65A2A7E5619}"/>
              </a:ext>
            </a:extLst>
          </p:cNvPr>
          <p:cNvSpPr txBox="1"/>
          <p:nvPr/>
        </p:nvSpPr>
        <p:spPr>
          <a:xfrm>
            <a:off x="460319" y="40261148"/>
            <a:ext cx="245193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600" i="1" dirty="0">
                <a:solidFill>
                  <a:prstClr val="black"/>
                </a:solidFill>
                <a:latin typeface="Aptos" panose="020B0004020202020204" pitchFamily="34" charset="0"/>
                <a:ea typeface="Calibri" panose="020F0502020204030204" pitchFamily="34" charset="0"/>
              </a:rPr>
              <a:t> Code final de poster – Prénoms, Nom et contacts du présentateur</a:t>
            </a:r>
            <a:endParaRPr lang="fr-FR" sz="3600" i="1" dirty="0">
              <a:latin typeface="Aptos" panose="020B00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7D0D87C-418F-F4B7-692B-F201D02B9DEA}"/>
              </a:ext>
            </a:extLst>
          </p:cNvPr>
          <p:cNvSpPr/>
          <p:nvPr/>
        </p:nvSpPr>
        <p:spPr>
          <a:xfrm>
            <a:off x="25146000" y="35474861"/>
            <a:ext cx="4800266" cy="5607825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i="1" dirty="0">
                <a:solidFill>
                  <a:schemeClr val="tx1"/>
                </a:solidFill>
                <a:latin typeface="Aptos" panose="020B0004020202020204" pitchFamily="34" charset="0"/>
              </a:rPr>
              <a:t>Logos de </a:t>
            </a:r>
            <a:r>
              <a:rPr lang="en-US" sz="4400" i="1" dirty="0" err="1">
                <a:solidFill>
                  <a:schemeClr val="tx1"/>
                </a:solidFill>
                <a:latin typeface="Aptos" panose="020B0004020202020204" pitchFamily="34" charset="0"/>
              </a:rPr>
              <a:t>votre</a:t>
            </a:r>
            <a:r>
              <a:rPr lang="en-US" sz="4400" i="1" dirty="0">
                <a:solidFill>
                  <a:schemeClr val="tx1"/>
                </a:solidFill>
                <a:latin typeface="Aptos" panose="020B0004020202020204" pitchFamily="34" charset="0"/>
              </a:rPr>
              <a:t> institution et / </a:t>
            </a:r>
            <a:r>
              <a:rPr lang="en-US" sz="4400" i="1" dirty="0" err="1">
                <a:solidFill>
                  <a:schemeClr val="tx1"/>
                </a:solidFill>
                <a:latin typeface="Aptos" panose="020B0004020202020204" pitchFamily="34" charset="0"/>
              </a:rPr>
              <a:t>ou</a:t>
            </a:r>
            <a:r>
              <a:rPr lang="en-US" sz="4400" i="1" dirty="0">
                <a:solidFill>
                  <a:schemeClr val="tx1"/>
                </a:solidFill>
                <a:latin typeface="Aptos" panose="020B0004020202020204" pitchFamily="34" charset="0"/>
              </a:rPr>
              <a:t> </a:t>
            </a:r>
            <a:r>
              <a:rPr lang="en-US" sz="4400" i="1" dirty="0" err="1">
                <a:solidFill>
                  <a:schemeClr val="tx1"/>
                </a:solidFill>
                <a:latin typeface="Aptos" panose="020B0004020202020204" pitchFamily="34" charset="0"/>
              </a:rPr>
              <a:t>partenaires</a:t>
            </a:r>
            <a:endParaRPr lang="fr-FR" sz="4400" i="1" dirty="0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544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4E5C43-6B51-AB48-9B91-A974072711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6C4C99F8-E041-A918-F377-284E7689BA27}"/>
              </a:ext>
            </a:extLst>
          </p:cNvPr>
          <p:cNvSpPr txBox="1"/>
          <p:nvPr/>
        </p:nvSpPr>
        <p:spPr>
          <a:xfrm>
            <a:off x="377171" y="5483393"/>
            <a:ext cx="29485946" cy="1203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sz="4000" dirty="0"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Liste des auteurs – Affiliations</a:t>
            </a:r>
          </a:p>
          <a:p>
            <a:pPr algn="ctr">
              <a:lnSpc>
                <a:spcPct val="90000"/>
              </a:lnSpc>
            </a:pPr>
            <a:r>
              <a:rPr lang="fr-FR" sz="4000" dirty="0"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Auteur correspondant : xxx@adresse.com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92D66B4D-AF12-9E28-BF9F-E83B1732C492}"/>
              </a:ext>
            </a:extLst>
          </p:cNvPr>
          <p:cNvSpPr txBox="1"/>
          <p:nvPr/>
        </p:nvSpPr>
        <p:spPr>
          <a:xfrm>
            <a:off x="1200350" y="32200306"/>
            <a:ext cx="3176096" cy="1152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6897" dirty="0"/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5B5A0FF7-7251-045E-B5E1-EA0363599FD7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77825" y="3317875"/>
            <a:ext cx="29484638" cy="1978025"/>
          </a:xfrm>
          <a:solidFill>
            <a:srgbClr val="04437A"/>
          </a:solidFill>
        </p:spPr>
        <p:txBody>
          <a:bodyPr anchor="ctr">
            <a:normAutofit/>
          </a:bodyPr>
          <a:lstStyle/>
          <a:p>
            <a:pPr algn="ctr"/>
            <a:r>
              <a:rPr lang="fr-FR" altLang="fr-FR" sz="7200" b="1" dirty="0">
                <a:solidFill>
                  <a:schemeClr val="bg1"/>
                </a:solidFill>
                <a:latin typeface="Aptos Display" panose="020B0004020202020204" pitchFamily="34" charset="0"/>
              </a:rPr>
              <a:t>Titre du poster</a:t>
            </a:r>
            <a:endParaRPr lang="fr-FR" altLang="fr-FR" sz="7990" b="1" dirty="0">
              <a:solidFill>
                <a:schemeClr val="bg1"/>
              </a:solidFill>
              <a:latin typeface="Aptos Display" panose="020B000402020202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44D853B-4311-2D16-C211-6489588F4172}"/>
              </a:ext>
            </a:extLst>
          </p:cNvPr>
          <p:cNvSpPr txBox="1"/>
          <p:nvPr/>
        </p:nvSpPr>
        <p:spPr>
          <a:xfrm>
            <a:off x="377171" y="7095627"/>
            <a:ext cx="29485946" cy="1078754"/>
          </a:xfrm>
          <a:prstGeom prst="rect">
            <a:avLst/>
          </a:prstGeom>
          <a:solidFill>
            <a:srgbClr val="B30D11"/>
          </a:solidFill>
          <a:ln>
            <a:solidFill>
              <a:srgbClr val="AC0B0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fr-FR" sz="7191" dirty="0">
                <a:latin typeface="Aptos Display" panose="020B0004020202020204" pitchFamily="34" charset="0"/>
              </a:rPr>
              <a:t>Introduction</a:t>
            </a:r>
            <a:endParaRPr lang="fr-FR" sz="6897" dirty="0">
              <a:latin typeface="Aptos Display" panose="020B000402020202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B6693EF-6649-B0E8-1430-C8E10D727EE3}"/>
              </a:ext>
            </a:extLst>
          </p:cNvPr>
          <p:cNvSpPr txBox="1"/>
          <p:nvPr/>
        </p:nvSpPr>
        <p:spPr>
          <a:xfrm>
            <a:off x="460320" y="12591578"/>
            <a:ext cx="29485946" cy="1078754"/>
          </a:xfrm>
          <a:prstGeom prst="rect">
            <a:avLst/>
          </a:prstGeom>
          <a:solidFill>
            <a:srgbClr val="BE4648"/>
          </a:solidFill>
          <a:ln>
            <a:solidFill>
              <a:srgbClr val="AC0B0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fr-FR" sz="6600" dirty="0">
                <a:latin typeface="Aptos Display" panose="020B0004020202020204" pitchFamily="34" charset="0"/>
              </a:rPr>
              <a:t>Méthodes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FCEE7CF6-3A88-BA76-18F6-256C1CE2D1F1}"/>
              </a:ext>
            </a:extLst>
          </p:cNvPr>
          <p:cNvSpPr txBox="1"/>
          <p:nvPr/>
        </p:nvSpPr>
        <p:spPr>
          <a:xfrm>
            <a:off x="377171" y="20880760"/>
            <a:ext cx="29485946" cy="1078754"/>
          </a:xfrm>
          <a:prstGeom prst="rect">
            <a:avLst/>
          </a:prstGeom>
          <a:solidFill>
            <a:srgbClr val="BE4648"/>
          </a:solidFill>
          <a:ln>
            <a:solidFill>
              <a:srgbClr val="AC0B0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fr-FR" sz="6600" dirty="0">
                <a:latin typeface="Aptos Display" panose="020B0004020202020204" pitchFamily="34" charset="0"/>
              </a:rPr>
              <a:t>Résultats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D2525E0F-7807-D80B-4C1C-5C1C6EBFB0C0}"/>
              </a:ext>
            </a:extLst>
          </p:cNvPr>
          <p:cNvSpPr txBox="1"/>
          <p:nvPr/>
        </p:nvSpPr>
        <p:spPr>
          <a:xfrm>
            <a:off x="460319" y="34480315"/>
            <a:ext cx="29391641" cy="994546"/>
          </a:xfrm>
          <a:prstGeom prst="rect">
            <a:avLst/>
          </a:prstGeom>
          <a:solidFill>
            <a:srgbClr val="BE4648"/>
          </a:solidFill>
          <a:ln>
            <a:solidFill>
              <a:srgbClr val="AC0B0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fr-FR" sz="6600" dirty="0">
                <a:latin typeface="Aptos Display" panose="020B0004020202020204" pitchFamily="34" charset="0"/>
              </a:rPr>
              <a:t>Conclusion et recommandations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F5C2F2FF-A898-134D-0E09-1C5A268B3090}"/>
              </a:ext>
            </a:extLst>
          </p:cNvPr>
          <p:cNvSpPr txBox="1"/>
          <p:nvPr/>
        </p:nvSpPr>
        <p:spPr>
          <a:xfrm>
            <a:off x="460320" y="22298447"/>
            <a:ext cx="29485946" cy="11620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4977" indent="-684977" algn="just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la-Latn" altLang="fr-FR" sz="5993" dirty="0">
                <a:latin typeface="Aptos" panose="020B0004020202020204" pitchFamily="34" charset="0"/>
              </a:rPr>
              <a:t>Sed ut perspiciatis, unde omnis iste</a:t>
            </a:r>
            <a:endParaRPr lang="fr-FR" altLang="fr-FR" sz="5993" dirty="0">
              <a:latin typeface="Aptos" panose="020B0004020202020204" pitchFamily="34" charset="0"/>
            </a:endParaRPr>
          </a:p>
          <a:p>
            <a:pPr marL="684977" indent="-684977" algn="just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la-Latn" altLang="fr-FR" sz="5993" dirty="0">
                <a:latin typeface="Aptos" panose="020B0004020202020204" pitchFamily="34" charset="0"/>
              </a:rPr>
              <a:t> quia voluptas si</a:t>
            </a:r>
            <a:endParaRPr lang="fr-FR" altLang="fr-FR" sz="5993" dirty="0">
              <a:latin typeface="Aptos" panose="020B0004020202020204" pitchFamily="34" charset="0"/>
            </a:endParaRPr>
          </a:p>
          <a:p>
            <a:pPr marL="684977" indent="-684977" algn="just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la-Latn" altLang="fr-FR" sz="5993" dirty="0">
                <a:latin typeface="Aptos" panose="020B0004020202020204" pitchFamily="34" charset="0"/>
              </a:rPr>
              <a:t>Sed ut perspiciatis, unde omnis iste natus error</a:t>
            </a:r>
            <a:endParaRPr lang="fr-FR" altLang="fr-FR" sz="5993" dirty="0">
              <a:latin typeface="Aptos" panose="020B0004020202020204" pitchFamily="34" charset="0"/>
            </a:endParaRPr>
          </a:p>
          <a:p>
            <a:pPr marL="2436737" lvl="1" indent="-684977" algn="just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la-Latn" altLang="fr-FR" sz="5993" dirty="0">
                <a:latin typeface="Aptos" panose="020B0004020202020204" pitchFamily="34" charset="0"/>
              </a:rPr>
              <a:t>Sed ut perspiciatis, unde omnis iste natus error </a:t>
            </a:r>
            <a:endParaRPr lang="fr-FR" altLang="fr-FR" sz="5993" dirty="0">
              <a:latin typeface="Aptos" panose="020B0004020202020204" pitchFamily="34" charset="0"/>
            </a:endParaRPr>
          </a:p>
          <a:p>
            <a:pPr marL="2436737" lvl="1" indent="-684977" algn="just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la-Latn" altLang="fr-FR" sz="5993" dirty="0">
                <a:latin typeface="Aptos" panose="020B0004020202020204" pitchFamily="34" charset="0"/>
              </a:rPr>
              <a:t>sit voluptatem accusantium doloremque laudantium, </a:t>
            </a:r>
            <a:endParaRPr lang="fr-FR" altLang="fr-FR" sz="5993" dirty="0">
              <a:latin typeface="Aptos" panose="020B0004020202020204" pitchFamily="34" charset="0"/>
            </a:endParaRPr>
          </a:p>
          <a:p>
            <a:pPr marL="2436737" lvl="1" indent="-684977" algn="just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la-Latn" altLang="fr-FR" sz="5993" dirty="0">
                <a:latin typeface="Aptos" panose="020B0004020202020204" pitchFamily="34" charset="0"/>
              </a:rPr>
              <a:t>totam rem </a:t>
            </a:r>
            <a:r>
              <a:rPr lang="la-Latn" altLang="fr-FR" sz="5993" b="1" dirty="0">
                <a:latin typeface="Aptos" panose="020B0004020202020204" pitchFamily="34" charset="0"/>
              </a:rPr>
              <a:t>aperiam</a:t>
            </a:r>
            <a:r>
              <a:rPr lang="la-Latn" altLang="fr-FR" sz="5993" dirty="0">
                <a:latin typeface="Aptos" panose="020B0004020202020204" pitchFamily="34" charset="0"/>
              </a:rPr>
              <a:t> eaque ipsa, quae ab illo inventore</a:t>
            </a:r>
            <a:endParaRPr lang="fr-FR" altLang="fr-FR" sz="5993" dirty="0">
              <a:latin typeface="Aptos" panose="020B0004020202020204" pitchFamily="34" charset="0"/>
            </a:endParaRPr>
          </a:p>
          <a:p>
            <a:pPr marL="4188498" lvl="2" indent="-684977" algn="just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la-Latn" altLang="fr-FR" sz="5993" b="1" dirty="0">
                <a:latin typeface="Aptos" panose="020B0004020202020204" pitchFamily="34" charset="0"/>
              </a:rPr>
              <a:t>veritatis</a:t>
            </a:r>
            <a:r>
              <a:rPr lang="la-Latn" altLang="fr-FR" sz="5993" dirty="0">
                <a:latin typeface="Aptos" panose="020B0004020202020204" pitchFamily="34" charset="0"/>
              </a:rPr>
              <a:t> et quasi architecto beatae vitae dicta sunt, explicabo. Nemo enim ipsam voluptatem, quia voluptas sit </a:t>
            </a:r>
            <a:endParaRPr lang="fr-FR" altLang="fr-FR" sz="5993" dirty="0">
              <a:latin typeface="Aptos" panose="020B0004020202020204" pitchFamily="34" charset="0"/>
            </a:endParaRPr>
          </a:p>
          <a:p>
            <a:pPr marL="4188498" lvl="2" indent="-684977" algn="just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la-Latn" altLang="fr-FR" sz="5993" dirty="0">
                <a:latin typeface="Aptos" panose="020B0004020202020204" pitchFamily="34" charset="0"/>
              </a:rPr>
              <a:t>Sed ut perspiciatis, unde omnis</a:t>
            </a:r>
            <a:endParaRPr lang="fr-FR" altLang="fr-FR" sz="5993" dirty="0">
              <a:latin typeface="Aptos" panose="020B0004020202020204" pitchFamily="34" charset="0"/>
            </a:endParaRPr>
          </a:p>
          <a:p>
            <a:pPr marL="5940258" lvl="3" indent="-684977" algn="just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la-Latn" altLang="fr-FR" sz="5993" dirty="0">
                <a:latin typeface="Aptos" panose="020B0004020202020204" pitchFamily="34" charset="0"/>
              </a:rPr>
              <a:t>totam rem </a:t>
            </a:r>
            <a:r>
              <a:rPr lang="la-Latn" altLang="fr-FR" sz="5993" b="1" dirty="0">
                <a:latin typeface="Aptos" panose="020B0004020202020204" pitchFamily="34" charset="0"/>
              </a:rPr>
              <a:t>aperiam</a:t>
            </a:r>
            <a:r>
              <a:rPr lang="la-Latn" altLang="fr-FR" sz="5993" dirty="0">
                <a:latin typeface="Aptos" panose="020B0004020202020204" pitchFamily="34" charset="0"/>
              </a:rPr>
              <a:t> eaque ipsa, quae ab illo inventore</a:t>
            </a:r>
            <a:endParaRPr lang="fr-FR" altLang="fr-FR" sz="5993" dirty="0">
              <a:latin typeface="Aptos" panose="020B0004020202020204" pitchFamily="34" charset="0"/>
            </a:endParaRPr>
          </a:p>
          <a:p>
            <a:pPr marL="5940258" lvl="3" indent="-684977" algn="just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la-Latn" altLang="fr-FR" sz="5993" dirty="0">
                <a:latin typeface="Aptos" panose="020B0004020202020204" pitchFamily="34" charset="0"/>
              </a:rPr>
              <a:t> </a:t>
            </a:r>
            <a:r>
              <a:rPr lang="la-Latn" altLang="fr-FR" sz="5993" b="1" dirty="0">
                <a:latin typeface="Aptos" panose="020B0004020202020204" pitchFamily="34" charset="0"/>
              </a:rPr>
              <a:t>veritatis</a:t>
            </a:r>
            <a:r>
              <a:rPr lang="la-Latn" altLang="fr-FR" sz="5993" dirty="0">
                <a:latin typeface="Aptos" panose="020B0004020202020204" pitchFamily="34" charset="0"/>
              </a:rPr>
              <a:t> et quasi architecto beatae vitae dicta sunt, </a:t>
            </a:r>
            <a:endParaRPr lang="fr-FR" altLang="fr-FR" sz="5993" dirty="0">
              <a:latin typeface="Aptos" panose="020B0004020202020204" pitchFamily="34" charset="0"/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1ECB3F11-ADA9-92A3-A02D-E4D5BED35EAA}"/>
              </a:ext>
            </a:extLst>
          </p:cNvPr>
          <p:cNvSpPr txBox="1"/>
          <p:nvPr/>
        </p:nvSpPr>
        <p:spPr>
          <a:xfrm>
            <a:off x="460320" y="14009265"/>
            <a:ext cx="29485946" cy="63943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4977" indent="-684977" algn="just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la-Latn" altLang="fr-FR" sz="5993" dirty="0">
                <a:latin typeface="Aptos" panose="020B0004020202020204" pitchFamily="34" charset="0"/>
              </a:rPr>
              <a:t>Sed ut perspiciatis, unde omnis iste</a:t>
            </a:r>
            <a:endParaRPr lang="fr-FR" altLang="fr-FR" sz="5993" dirty="0">
              <a:latin typeface="Aptos" panose="020B0004020202020204" pitchFamily="34" charset="0"/>
            </a:endParaRPr>
          </a:p>
          <a:p>
            <a:pPr marL="684977" indent="-684977" algn="just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la-Latn" altLang="fr-FR" sz="5993" dirty="0">
                <a:latin typeface="Aptos" panose="020B0004020202020204" pitchFamily="34" charset="0"/>
              </a:rPr>
              <a:t> quia voluptas si</a:t>
            </a:r>
            <a:endParaRPr lang="fr-FR" altLang="fr-FR" sz="5993" dirty="0">
              <a:latin typeface="Aptos" panose="020B0004020202020204" pitchFamily="34" charset="0"/>
            </a:endParaRPr>
          </a:p>
          <a:p>
            <a:pPr marL="684977" indent="-684977" algn="just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la-Latn" altLang="fr-FR" sz="5993" dirty="0">
                <a:latin typeface="Aptos" panose="020B0004020202020204" pitchFamily="34" charset="0"/>
              </a:rPr>
              <a:t>Sed ut perspiciatis, unde omnis iste natus error</a:t>
            </a:r>
            <a:endParaRPr lang="fr-FR" altLang="fr-FR" sz="5993" dirty="0">
              <a:latin typeface="Aptos" panose="020B0004020202020204" pitchFamily="34" charset="0"/>
            </a:endParaRPr>
          </a:p>
          <a:p>
            <a:pPr marL="2436737" lvl="1" indent="-684977" algn="just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la-Latn" altLang="fr-FR" sz="5993" dirty="0">
                <a:latin typeface="Aptos" panose="020B0004020202020204" pitchFamily="34" charset="0"/>
              </a:rPr>
              <a:t>Sed ut perspiciatis, unde omnis iste natus error </a:t>
            </a:r>
            <a:endParaRPr lang="fr-FR" altLang="fr-FR" sz="5993" dirty="0">
              <a:latin typeface="Aptos" panose="020B0004020202020204" pitchFamily="34" charset="0"/>
            </a:endParaRPr>
          </a:p>
          <a:p>
            <a:pPr marL="2436737" lvl="1" indent="-684977" algn="just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la-Latn" altLang="fr-FR" sz="5993" dirty="0">
                <a:latin typeface="Aptos" panose="020B0004020202020204" pitchFamily="34" charset="0"/>
              </a:rPr>
              <a:t>sit voluptatem accusantium doloremque laudantium, </a:t>
            </a:r>
            <a:endParaRPr lang="fr-FR" altLang="fr-FR" sz="5993" dirty="0">
              <a:latin typeface="Aptos" panose="020B0004020202020204" pitchFamily="34" charset="0"/>
            </a:endParaRPr>
          </a:p>
          <a:p>
            <a:pPr marL="2436737" lvl="1" indent="-684977" algn="just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la-Latn" altLang="fr-FR" sz="5993" dirty="0">
                <a:latin typeface="Aptos" panose="020B0004020202020204" pitchFamily="34" charset="0"/>
              </a:rPr>
              <a:t>totam rem </a:t>
            </a:r>
            <a:r>
              <a:rPr lang="la-Latn" altLang="fr-FR" sz="5993" b="1" dirty="0">
                <a:latin typeface="Aptos" panose="020B0004020202020204" pitchFamily="34" charset="0"/>
              </a:rPr>
              <a:t>aperiam</a:t>
            </a:r>
            <a:r>
              <a:rPr lang="la-Latn" altLang="fr-FR" sz="5993" dirty="0">
                <a:latin typeface="Aptos" panose="020B0004020202020204" pitchFamily="34" charset="0"/>
              </a:rPr>
              <a:t> eaque ipsa, quae ab illo inventore</a:t>
            </a:r>
            <a:endParaRPr lang="fr-FR" altLang="fr-FR" sz="5993" dirty="0">
              <a:latin typeface="Aptos" panose="020B0004020202020204" pitchFamily="34" charset="0"/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6AD66E4B-9626-A563-A881-7C5127E14229}"/>
              </a:ext>
            </a:extLst>
          </p:cNvPr>
          <p:cNvSpPr txBox="1"/>
          <p:nvPr/>
        </p:nvSpPr>
        <p:spPr>
          <a:xfrm>
            <a:off x="460320" y="35967080"/>
            <a:ext cx="24685680" cy="31664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4977" indent="-684977" algn="just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la-Latn" altLang="fr-FR" sz="5993" dirty="0">
                <a:latin typeface="Aptos" panose="020B0004020202020204" pitchFamily="34" charset="0"/>
              </a:rPr>
              <a:t>Sed ut perspiciatis, unde omnis iste</a:t>
            </a:r>
            <a:endParaRPr lang="fr-FR" altLang="fr-FR" sz="5993" dirty="0">
              <a:latin typeface="Aptos" panose="020B0004020202020204" pitchFamily="34" charset="0"/>
            </a:endParaRPr>
          </a:p>
          <a:p>
            <a:pPr marL="684977" indent="-684977" algn="just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la-Latn" altLang="fr-FR" sz="5993" dirty="0">
                <a:latin typeface="Aptos" panose="020B0004020202020204" pitchFamily="34" charset="0"/>
              </a:rPr>
              <a:t>Sed ut perspiciatis, unde omnis iste natus error</a:t>
            </a:r>
            <a:endParaRPr lang="fr-FR" altLang="fr-FR" sz="5993" dirty="0">
              <a:latin typeface="Aptos" panose="020B0004020202020204" pitchFamily="34" charset="0"/>
            </a:endParaRPr>
          </a:p>
          <a:p>
            <a:pPr marL="684977" indent="-684977" algn="just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la-Latn" altLang="fr-FR" sz="5993" dirty="0">
                <a:latin typeface="Aptos" panose="020B0004020202020204" pitchFamily="34" charset="0"/>
              </a:rPr>
              <a:t>perspiciatis, unde omnis iste</a:t>
            </a:r>
            <a:endParaRPr lang="fr-FR" altLang="fr-FR" sz="5993" dirty="0">
              <a:latin typeface="Aptos" panose="020B0004020202020204" pitchFamily="34" charset="0"/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7FE31E20-AAC5-22D5-9948-238F3C7E609D}"/>
              </a:ext>
            </a:extLst>
          </p:cNvPr>
          <p:cNvSpPr txBox="1"/>
          <p:nvPr/>
        </p:nvSpPr>
        <p:spPr>
          <a:xfrm>
            <a:off x="377171" y="8337326"/>
            <a:ext cx="29485946" cy="4242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4977" indent="-684977" algn="just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la-Latn" altLang="fr-FR" sz="5993" dirty="0">
                <a:latin typeface="Aptos" panose="020B0004020202020204" pitchFamily="34" charset="0"/>
              </a:rPr>
              <a:t>Sed ut perspiciatis, unde omnis iste</a:t>
            </a:r>
            <a:endParaRPr lang="fr-FR" altLang="fr-FR" sz="5993" dirty="0">
              <a:latin typeface="Aptos" panose="020B0004020202020204" pitchFamily="34" charset="0"/>
            </a:endParaRPr>
          </a:p>
          <a:p>
            <a:pPr marL="684977" indent="-684977" algn="just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la-Latn" altLang="fr-FR" sz="5993" dirty="0">
                <a:latin typeface="Aptos" panose="020B0004020202020204" pitchFamily="34" charset="0"/>
              </a:rPr>
              <a:t> quia voluptas si</a:t>
            </a:r>
            <a:endParaRPr lang="fr-FR" altLang="fr-FR" sz="5993" dirty="0">
              <a:latin typeface="Aptos" panose="020B0004020202020204" pitchFamily="34" charset="0"/>
            </a:endParaRPr>
          </a:p>
          <a:p>
            <a:pPr marL="2436737" lvl="1" indent="-684977" algn="just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la-Latn" altLang="fr-FR" sz="5993" dirty="0">
                <a:latin typeface="Aptos" panose="020B0004020202020204" pitchFamily="34" charset="0"/>
              </a:rPr>
              <a:t>sit voluptatem accusantium doloremque laudantium, </a:t>
            </a:r>
            <a:endParaRPr lang="fr-FR" altLang="fr-FR" sz="5993" dirty="0">
              <a:latin typeface="Aptos" panose="020B0004020202020204" pitchFamily="34" charset="0"/>
            </a:endParaRPr>
          </a:p>
          <a:p>
            <a:pPr marL="2436737" lvl="1" indent="-684977" algn="just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la-Latn" altLang="fr-FR" sz="5993" dirty="0">
                <a:latin typeface="Aptos" panose="020B0004020202020204" pitchFamily="34" charset="0"/>
              </a:rPr>
              <a:t>totam rem </a:t>
            </a:r>
            <a:r>
              <a:rPr lang="la-Latn" altLang="fr-FR" sz="5993" b="1" dirty="0">
                <a:latin typeface="Aptos" panose="020B0004020202020204" pitchFamily="34" charset="0"/>
              </a:rPr>
              <a:t>aperiam</a:t>
            </a:r>
            <a:r>
              <a:rPr lang="la-Latn" altLang="fr-FR" sz="5993" dirty="0">
                <a:latin typeface="Aptos" panose="020B0004020202020204" pitchFamily="34" charset="0"/>
              </a:rPr>
              <a:t> eaque ipsa, quae ab illo inventore</a:t>
            </a:r>
            <a:endParaRPr lang="fr-FR" altLang="fr-FR" sz="5993" dirty="0">
              <a:latin typeface="Aptos" panose="020B0004020202020204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7157243-2A02-C70F-5AF0-42FBF1FF15AC}"/>
              </a:ext>
            </a:extLst>
          </p:cNvPr>
          <p:cNvSpPr txBox="1"/>
          <p:nvPr/>
        </p:nvSpPr>
        <p:spPr>
          <a:xfrm>
            <a:off x="5899674" y="1994352"/>
            <a:ext cx="184186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4400" b="1" i="1" dirty="0">
                <a:solidFill>
                  <a:srgbClr val="064174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Sous thème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9C9BFFE-5E1E-DEEE-901A-D0EFAA5A3506}"/>
              </a:ext>
            </a:extLst>
          </p:cNvPr>
          <p:cNvSpPr txBox="1"/>
          <p:nvPr/>
        </p:nvSpPr>
        <p:spPr>
          <a:xfrm>
            <a:off x="460319" y="40261148"/>
            <a:ext cx="245193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600" i="1" dirty="0">
                <a:solidFill>
                  <a:prstClr val="black"/>
                </a:solidFill>
                <a:latin typeface="Aptos" panose="020B0004020202020204" pitchFamily="34" charset="0"/>
                <a:ea typeface="Calibri" panose="020F0502020204030204" pitchFamily="34" charset="0"/>
              </a:rPr>
              <a:t> Code final de poster – Prénoms, Nom et contacts du présentateur</a:t>
            </a:r>
            <a:endParaRPr lang="fr-FR" sz="3600" i="1" dirty="0">
              <a:latin typeface="Aptos" panose="020B00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73DA0E-0EF6-2F7D-0EAF-0E61B3A414E3}"/>
              </a:ext>
            </a:extLst>
          </p:cNvPr>
          <p:cNvSpPr/>
          <p:nvPr/>
        </p:nvSpPr>
        <p:spPr>
          <a:xfrm>
            <a:off x="25146000" y="35474861"/>
            <a:ext cx="4800266" cy="5607825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i="1" dirty="0">
                <a:solidFill>
                  <a:schemeClr val="tx1"/>
                </a:solidFill>
                <a:latin typeface="Aptos" panose="020B0004020202020204" pitchFamily="34" charset="0"/>
              </a:rPr>
              <a:t>Logos de </a:t>
            </a:r>
            <a:r>
              <a:rPr lang="en-US" sz="4400" i="1" dirty="0" err="1">
                <a:solidFill>
                  <a:schemeClr val="tx1"/>
                </a:solidFill>
                <a:latin typeface="Aptos" panose="020B0004020202020204" pitchFamily="34" charset="0"/>
              </a:rPr>
              <a:t>votre</a:t>
            </a:r>
            <a:r>
              <a:rPr lang="en-US" sz="4400" i="1" dirty="0">
                <a:solidFill>
                  <a:schemeClr val="tx1"/>
                </a:solidFill>
                <a:latin typeface="Aptos" panose="020B0004020202020204" pitchFamily="34" charset="0"/>
              </a:rPr>
              <a:t> institution et / </a:t>
            </a:r>
            <a:r>
              <a:rPr lang="en-US" sz="4400" i="1" dirty="0" err="1">
                <a:solidFill>
                  <a:schemeClr val="tx1"/>
                </a:solidFill>
                <a:latin typeface="Aptos" panose="020B0004020202020204" pitchFamily="34" charset="0"/>
              </a:rPr>
              <a:t>ou</a:t>
            </a:r>
            <a:r>
              <a:rPr lang="en-US" sz="4400" i="1" dirty="0">
                <a:solidFill>
                  <a:schemeClr val="tx1"/>
                </a:solidFill>
                <a:latin typeface="Aptos" panose="020B0004020202020204" pitchFamily="34" charset="0"/>
              </a:rPr>
              <a:t> </a:t>
            </a:r>
            <a:r>
              <a:rPr lang="en-US" sz="4400" i="1" dirty="0" err="1">
                <a:solidFill>
                  <a:schemeClr val="tx1"/>
                </a:solidFill>
                <a:latin typeface="Aptos" panose="020B0004020202020204" pitchFamily="34" charset="0"/>
              </a:rPr>
              <a:t>partenaires</a:t>
            </a:r>
            <a:endParaRPr lang="fr-FR" sz="4400" i="1" dirty="0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911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AF80E7-1D4A-EB5F-08B6-5849BFBAEC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59189CC6-348D-8FEE-49C8-0DAAB717F226}"/>
              </a:ext>
            </a:extLst>
          </p:cNvPr>
          <p:cNvSpPr txBox="1"/>
          <p:nvPr/>
        </p:nvSpPr>
        <p:spPr>
          <a:xfrm>
            <a:off x="377171" y="5483393"/>
            <a:ext cx="29485946" cy="1203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sz="4000" dirty="0"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Liste des auteurs – Affiliations</a:t>
            </a:r>
          </a:p>
          <a:p>
            <a:pPr algn="ctr">
              <a:lnSpc>
                <a:spcPct val="90000"/>
              </a:lnSpc>
            </a:pPr>
            <a:r>
              <a:rPr lang="fr-FR" sz="4000" dirty="0"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Auteur correspondant : xxx@adresse.com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B525559F-8655-62B1-CC87-46E5B3D2AD0C}"/>
              </a:ext>
            </a:extLst>
          </p:cNvPr>
          <p:cNvSpPr txBox="1"/>
          <p:nvPr/>
        </p:nvSpPr>
        <p:spPr>
          <a:xfrm>
            <a:off x="1200350" y="32200306"/>
            <a:ext cx="3176096" cy="1152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6897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B044C764-2CB3-3122-098D-3B8851493629}"/>
              </a:ext>
            </a:extLst>
          </p:cNvPr>
          <p:cNvSpPr txBox="1"/>
          <p:nvPr/>
        </p:nvSpPr>
        <p:spPr>
          <a:xfrm>
            <a:off x="460320" y="22298447"/>
            <a:ext cx="15163704" cy="60869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4977" indent="-684977" algn="just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la-Latn" altLang="fr-FR" sz="5993" dirty="0">
                <a:latin typeface="Aptos" panose="020B0004020202020204" pitchFamily="34" charset="0"/>
              </a:rPr>
              <a:t>Sed ut perspiciatis, unde omnis iste</a:t>
            </a:r>
            <a:endParaRPr lang="fr-FR" altLang="fr-FR" sz="5993" dirty="0">
              <a:latin typeface="Aptos" panose="020B0004020202020204" pitchFamily="34" charset="0"/>
            </a:endParaRPr>
          </a:p>
          <a:p>
            <a:pPr marL="684977" indent="-684977" algn="just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la-Latn" altLang="fr-FR" sz="5993" dirty="0">
                <a:latin typeface="Aptos" panose="020B0004020202020204" pitchFamily="34" charset="0"/>
              </a:rPr>
              <a:t> quia voluptas si</a:t>
            </a:r>
            <a:endParaRPr lang="fr-FR" altLang="fr-FR" sz="5993" dirty="0">
              <a:latin typeface="Aptos" panose="020B0004020202020204" pitchFamily="34" charset="0"/>
            </a:endParaRPr>
          </a:p>
          <a:p>
            <a:pPr marL="684977" indent="-684977" algn="just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la-Latn" altLang="fr-FR" sz="5993" dirty="0">
                <a:latin typeface="Aptos" panose="020B0004020202020204" pitchFamily="34" charset="0"/>
              </a:rPr>
              <a:t>Sed ut perspiciatis, unde omnis iste natus error</a:t>
            </a:r>
            <a:endParaRPr lang="fr-FR" altLang="fr-FR" sz="5993" dirty="0">
              <a:latin typeface="Aptos" panose="020B0004020202020204" pitchFamily="34" charset="0"/>
            </a:endParaRPr>
          </a:p>
          <a:p>
            <a:pPr marL="2436737" lvl="1" indent="-684977" algn="just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la-Latn" altLang="fr-FR" sz="5993" dirty="0">
                <a:latin typeface="Aptos" panose="020B0004020202020204" pitchFamily="34" charset="0"/>
              </a:rPr>
              <a:t>Sed ut perspiciatis, unde omnis iste natus error </a:t>
            </a:r>
            <a:endParaRPr lang="fr-FR" altLang="fr-FR" sz="5993" dirty="0">
              <a:latin typeface="Aptos" panose="020B0004020202020204" pitchFamily="34" charset="0"/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85F02369-0635-507E-9D66-0E6A6705B481}"/>
              </a:ext>
            </a:extLst>
          </p:cNvPr>
          <p:cNvSpPr txBox="1"/>
          <p:nvPr/>
        </p:nvSpPr>
        <p:spPr>
          <a:xfrm>
            <a:off x="460320" y="14009265"/>
            <a:ext cx="14383388" cy="60869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4977" indent="-684977" algn="just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la-Latn" altLang="fr-FR" sz="5993" dirty="0">
                <a:latin typeface="Aptos" panose="020B0004020202020204" pitchFamily="34" charset="0"/>
              </a:rPr>
              <a:t>Sed ut perspiciatis, unde omnis iste</a:t>
            </a:r>
            <a:endParaRPr lang="fr-FR" altLang="fr-FR" sz="5993" dirty="0">
              <a:latin typeface="Aptos" panose="020B0004020202020204" pitchFamily="34" charset="0"/>
            </a:endParaRPr>
          </a:p>
          <a:p>
            <a:pPr marL="684977" indent="-684977" algn="just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la-Latn" altLang="fr-FR" sz="5993" dirty="0">
                <a:latin typeface="Aptos" panose="020B0004020202020204" pitchFamily="34" charset="0"/>
              </a:rPr>
              <a:t> quia voluptas si</a:t>
            </a:r>
            <a:endParaRPr lang="fr-FR" altLang="fr-FR" sz="5993" dirty="0">
              <a:latin typeface="Aptos" panose="020B0004020202020204" pitchFamily="34" charset="0"/>
            </a:endParaRPr>
          </a:p>
          <a:p>
            <a:pPr marL="684977" indent="-684977" algn="just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la-Latn" altLang="fr-FR" sz="5993" dirty="0">
                <a:latin typeface="Aptos" panose="020B0004020202020204" pitchFamily="34" charset="0"/>
              </a:rPr>
              <a:t>Sed ut perspiciatis, unde omnis iste natus error</a:t>
            </a:r>
            <a:endParaRPr lang="fr-FR" altLang="fr-FR" sz="5993" dirty="0">
              <a:latin typeface="Aptos" panose="020B0004020202020204" pitchFamily="34" charset="0"/>
            </a:endParaRPr>
          </a:p>
          <a:p>
            <a:pPr marL="2436737" lvl="1" indent="-684977" algn="just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la-Latn" altLang="fr-FR" sz="5993" dirty="0">
                <a:latin typeface="Aptos" panose="020B0004020202020204" pitchFamily="34" charset="0"/>
              </a:rPr>
              <a:t>Sed ut perspiciatis, unde omnis iste natus error</a:t>
            </a:r>
            <a:endParaRPr lang="fr-FR" altLang="fr-FR" sz="5993" dirty="0">
              <a:latin typeface="Aptos" panose="020B0004020202020204" pitchFamily="34" charset="0"/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D1CF0FBE-9AEF-3774-1D83-3D0308C321EB}"/>
              </a:ext>
            </a:extLst>
          </p:cNvPr>
          <p:cNvSpPr txBox="1"/>
          <p:nvPr/>
        </p:nvSpPr>
        <p:spPr>
          <a:xfrm>
            <a:off x="460320" y="35967080"/>
            <a:ext cx="24685680" cy="31664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4977" indent="-684977" algn="just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la-Latn" altLang="fr-FR" sz="5993" dirty="0">
                <a:latin typeface="Aptos" panose="020B0004020202020204" pitchFamily="34" charset="0"/>
              </a:rPr>
              <a:t>Sed ut perspiciatis, unde omnis iste</a:t>
            </a:r>
            <a:endParaRPr lang="fr-FR" altLang="fr-FR" sz="5993" dirty="0">
              <a:latin typeface="Aptos" panose="020B0004020202020204" pitchFamily="34" charset="0"/>
            </a:endParaRPr>
          </a:p>
          <a:p>
            <a:pPr marL="684977" indent="-684977" algn="just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la-Latn" altLang="fr-FR" sz="5993" dirty="0">
                <a:latin typeface="Aptos" panose="020B0004020202020204" pitchFamily="34" charset="0"/>
              </a:rPr>
              <a:t>Sed ut perspiciatis, unde omnis iste natus error</a:t>
            </a:r>
            <a:endParaRPr lang="fr-FR" altLang="fr-FR" sz="5993" dirty="0">
              <a:latin typeface="Aptos" panose="020B0004020202020204" pitchFamily="34" charset="0"/>
            </a:endParaRPr>
          </a:p>
          <a:p>
            <a:pPr marL="684977" indent="-684977" algn="just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la-Latn" altLang="fr-FR" sz="5993" dirty="0">
                <a:latin typeface="Aptos" panose="020B0004020202020204" pitchFamily="34" charset="0"/>
              </a:rPr>
              <a:t>perspiciatis, unde omnis iste</a:t>
            </a:r>
            <a:endParaRPr lang="fr-FR" altLang="fr-FR" sz="5993" dirty="0">
              <a:latin typeface="Aptos" panose="020B0004020202020204" pitchFamily="34" charset="0"/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3407A177-95B5-08CE-7779-33B94C138BC1}"/>
              </a:ext>
            </a:extLst>
          </p:cNvPr>
          <p:cNvSpPr txBox="1"/>
          <p:nvPr/>
        </p:nvSpPr>
        <p:spPr>
          <a:xfrm>
            <a:off x="388328" y="7918633"/>
            <a:ext cx="29485946" cy="4242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4977" indent="-684977" algn="just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la-Latn" altLang="fr-FR" sz="5993" dirty="0">
                <a:latin typeface="Aptos" panose="020B0004020202020204" pitchFamily="34" charset="0"/>
              </a:rPr>
              <a:t>Sed ut perspiciatis, unde omnis iste</a:t>
            </a:r>
            <a:endParaRPr lang="fr-FR" altLang="fr-FR" sz="5993" dirty="0">
              <a:latin typeface="Aptos" panose="020B0004020202020204" pitchFamily="34" charset="0"/>
            </a:endParaRPr>
          </a:p>
          <a:p>
            <a:pPr marL="684977" indent="-684977" algn="just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la-Latn" altLang="fr-FR" sz="5993" dirty="0">
                <a:latin typeface="Aptos" panose="020B0004020202020204" pitchFamily="34" charset="0"/>
              </a:rPr>
              <a:t> quia voluptas si</a:t>
            </a:r>
            <a:endParaRPr lang="fr-FR" altLang="fr-FR" sz="5993" dirty="0">
              <a:latin typeface="Aptos" panose="020B0004020202020204" pitchFamily="34" charset="0"/>
            </a:endParaRPr>
          </a:p>
          <a:p>
            <a:pPr marL="2436737" lvl="1" indent="-684977" algn="just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la-Latn" altLang="fr-FR" sz="5993" dirty="0">
                <a:latin typeface="Aptos" panose="020B0004020202020204" pitchFamily="34" charset="0"/>
              </a:rPr>
              <a:t>sit voluptatem accusantium doloremque laudantium, </a:t>
            </a:r>
            <a:endParaRPr lang="fr-FR" altLang="fr-FR" sz="5993" dirty="0">
              <a:latin typeface="Aptos" panose="020B0004020202020204" pitchFamily="34" charset="0"/>
            </a:endParaRPr>
          </a:p>
          <a:p>
            <a:pPr marL="2436737" lvl="1" indent="-684977" algn="just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la-Latn" altLang="fr-FR" sz="5993" dirty="0">
                <a:latin typeface="Aptos" panose="020B0004020202020204" pitchFamily="34" charset="0"/>
              </a:rPr>
              <a:t>totam rem </a:t>
            </a:r>
            <a:r>
              <a:rPr lang="la-Latn" altLang="fr-FR" sz="5993" b="1" dirty="0">
                <a:latin typeface="Aptos" panose="020B0004020202020204" pitchFamily="34" charset="0"/>
              </a:rPr>
              <a:t>aperiam</a:t>
            </a:r>
            <a:r>
              <a:rPr lang="la-Latn" altLang="fr-FR" sz="5993" dirty="0">
                <a:latin typeface="Aptos" panose="020B0004020202020204" pitchFamily="34" charset="0"/>
              </a:rPr>
              <a:t> eaque ipsa, quae ab illo inventore</a:t>
            </a:r>
            <a:endParaRPr lang="fr-FR" altLang="fr-FR" sz="5993" dirty="0">
              <a:latin typeface="Aptos" panose="020B0004020202020204" pitchFamily="34" charset="0"/>
            </a:endParaRPr>
          </a:p>
        </p:txBody>
      </p:sp>
      <p:pic>
        <p:nvPicPr>
          <p:cNvPr id="2" name="Image 30" descr="DSCF0045.jpg">
            <a:extLst>
              <a:ext uri="{FF2B5EF4-FFF2-40B4-BE49-F238E27FC236}">
                <a16:creationId xmlns:a16="http://schemas.microsoft.com/office/drawing/2014/main" id="{F725F89F-BF43-0E13-532B-DA14D9ECF9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r="20003"/>
          <a:stretch>
            <a:fillRect/>
          </a:stretch>
        </p:blipFill>
        <p:spPr bwMode="auto">
          <a:xfrm>
            <a:off x="23606265" y="13471014"/>
            <a:ext cx="6173704" cy="5442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33" descr="CYC40_15.jpg">
            <a:extLst>
              <a:ext uri="{FF2B5EF4-FFF2-40B4-BE49-F238E27FC236}">
                <a16:creationId xmlns:a16="http://schemas.microsoft.com/office/drawing/2014/main" id="{FA602ACB-4CD3-F5E4-DACF-11F6EC88D0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4024" y="13441097"/>
            <a:ext cx="7294182" cy="5472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662B9C72-FBE4-FD8D-67CA-F589D774AAA3}"/>
              </a:ext>
            </a:extLst>
          </p:cNvPr>
          <p:cNvSpPr txBox="1"/>
          <p:nvPr/>
        </p:nvSpPr>
        <p:spPr>
          <a:xfrm>
            <a:off x="15624025" y="19405962"/>
            <a:ext cx="14155944" cy="768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599"/>
              </a:spcBef>
              <a:spcAft>
                <a:spcPts val="599"/>
              </a:spcAft>
            </a:pPr>
            <a:r>
              <a:rPr lang="fr-FR" altLang="fr-FR" sz="4395" dirty="0">
                <a:latin typeface="Aptos" panose="020B0004020202020204" pitchFamily="34" charset="0"/>
              </a:rPr>
              <a:t>Figure 1 : </a:t>
            </a:r>
            <a:r>
              <a:rPr lang="la-Latn" altLang="fr-FR" sz="4395" dirty="0">
                <a:latin typeface="Aptos" panose="020B0004020202020204" pitchFamily="34" charset="0"/>
              </a:rPr>
              <a:t>Sed ut perspiciatis</a:t>
            </a:r>
            <a:r>
              <a:rPr lang="fr-FR" altLang="fr-FR" sz="4395" dirty="0">
                <a:latin typeface="Aptos" panose="020B0004020202020204" pitchFamily="34" charset="0"/>
              </a:rPr>
              <a:t> (a), et </a:t>
            </a:r>
            <a:r>
              <a:rPr lang="la-Latn" altLang="fr-FR" sz="4395" dirty="0">
                <a:latin typeface="Aptos" panose="020B0004020202020204" pitchFamily="34" charset="0"/>
              </a:rPr>
              <a:t>unde omnis iste</a:t>
            </a:r>
            <a:r>
              <a:rPr lang="fr-FR" altLang="fr-FR" sz="4395" dirty="0">
                <a:latin typeface="Aptos" panose="020B0004020202020204" pitchFamily="34" charset="0"/>
              </a:rPr>
              <a:t> (b)</a:t>
            </a:r>
          </a:p>
        </p:txBody>
      </p:sp>
      <p:graphicFrame>
        <p:nvGraphicFramePr>
          <p:cNvPr id="10" name="Graphique 31">
            <a:extLst>
              <a:ext uri="{FF2B5EF4-FFF2-40B4-BE49-F238E27FC236}">
                <a16:creationId xmlns:a16="http://schemas.microsoft.com/office/drawing/2014/main" id="{E43C46EA-6BCC-38A0-5B92-9D92B4E37D1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8504781"/>
              </p:ext>
            </p:extLst>
          </p:nvPr>
        </p:nvGraphicFramePr>
        <p:xfrm>
          <a:off x="471477" y="28385393"/>
          <a:ext cx="9598733" cy="48314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9723963" imgH="5761219" progId="Excel.Chart.8">
                  <p:embed/>
                </p:oleObj>
              </mc:Choice>
              <mc:Fallback>
                <p:oleObj r:id="rId4" imgW="9723963" imgH="5761219" progId="Excel.Chart.8">
                  <p:embed/>
                  <p:pic>
                    <p:nvPicPr>
                      <p:cNvPr id="2067" name="Graphique 3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477" y="28385393"/>
                        <a:ext cx="9598733" cy="48314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Graphique 34">
            <a:extLst>
              <a:ext uri="{FF2B5EF4-FFF2-40B4-BE49-F238E27FC236}">
                <a16:creationId xmlns:a16="http://schemas.microsoft.com/office/drawing/2014/main" id="{506E62F1-8DF5-8118-41F8-8D95C61BD9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7759"/>
              </p:ext>
            </p:extLst>
          </p:nvPr>
        </p:nvGraphicFramePr>
        <p:xfrm>
          <a:off x="18854055" y="22541780"/>
          <a:ext cx="10997907" cy="63524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9723963" imgH="5761219" progId="Excel.Chart.8">
                  <p:embed/>
                </p:oleObj>
              </mc:Choice>
              <mc:Fallback>
                <p:oleObj r:id="rId6" imgW="9723963" imgH="5761219" progId="Excel.Chart.8">
                  <p:embed/>
                  <p:pic>
                    <p:nvPicPr>
                      <p:cNvPr id="2070" name="Graphique 34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54055" y="22541780"/>
                        <a:ext cx="10997907" cy="63524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ZoneTexte 14">
            <a:extLst>
              <a:ext uri="{FF2B5EF4-FFF2-40B4-BE49-F238E27FC236}">
                <a16:creationId xmlns:a16="http://schemas.microsoft.com/office/drawing/2014/main" id="{B2362E56-A90C-8A7E-26FA-9D4939DA317D}"/>
              </a:ext>
            </a:extLst>
          </p:cNvPr>
          <p:cNvSpPr txBox="1"/>
          <p:nvPr/>
        </p:nvSpPr>
        <p:spPr>
          <a:xfrm>
            <a:off x="574042" y="33376327"/>
            <a:ext cx="14155944" cy="768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599"/>
              </a:spcBef>
              <a:spcAft>
                <a:spcPts val="599"/>
              </a:spcAft>
            </a:pPr>
            <a:r>
              <a:rPr lang="fr-FR" altLang="fr-FR" sz="4395" dirty="0">
                <a:latin typeface="Aptos" panose="020B0004020202020204" pitchFamily="34" charset="0"/>
              </a:rPr>
              <a:t>Figure 2 : </a:t>
            </a:r>
            <a:r>
              <a:rPr lang="la-Latn" altLang="fr-FR" sz="4395" dirty="0">
                <a:latin typeface="Aptos" panose="020B0004020202020204" pitchFamily="34" charset="0"/>
              </a:rPr>
              <a:t>Sed ut perspiciatis</a:t>
            </a:r>
            <a:r>
              <a:rPr lang="fr-FR" altLang="fr-FR" sz="4395" dirty="0">
                <a:latin typeface="Aptos" panose="020B0004020202020204" pitchFamily="34" charset="0"/>
              </a:rPr>
              <a:t> (a), et </a:t>
            </a:r>
            <a:r>
              <a:rPr lang="la-Latn" altLang="fr-FR" sz="4395" dirty="0">
                <a:latin typeface="Aptos" panose="020B0004020202020204" pitchFamily="34" charset="0"/>
              </a:rPr>
              <a:t>unde omnis iste</a:t>
            </a:r>
            <a:r>
              <a:rPr lang="fr-FR" altLang="fr-FR" sz="4395" dirty="0">
                <a:latin typeface="Aptos" panose="020B0004020202020204" pitchFamily="34" charset="0"/>
              </a:rPr>
              <a:t> (b)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B6C32338-4ECA-7D01-8EA2-9E070885B239}"/>
              </a:ext>
            </a:extLst>
          </p:cNvPr>
          <p:cNvSpPr txBox="1"/>
          <p:nvPr/>
        </p:nvSpPr>
        <p:spPr>
          <a:xfrm>
            <a:off x="15612869" y="28687103"/>
            <a:ext cx="14155944" cy="768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599"/>
              </a:spcBef>
              <a:spcAft>
                <a:spcPts val="599"/>
              </a:spcAft>
            </a:pPr>
            <a:r>
              <a:rPr lang="fr-FR" altLang="fr-FR" sz="4395" dirty="0">
                <a:latin typeface="Aptos" panose="020B0004020202020204" pitchFamily="34" charset="0"/>
              </a:rPr>
              <a:t>Figure 3 : </a:t>
            </a:r>
            <a:r>
              <a:rPr lang="la-Latn" altLang="fr-FR" sz="4395" dirty="0">
                <a:latin typeface="Aptos" panose="020B0004020202020204" pitchFamily="34" charset="0"/>
              </a:rPr>
              <a:t>Sed ut perspiciatis</a:t>
            </a:r>
            <a:r>
              <a:rPr lang="fr-FR" altLang="fr-FR" sz="4395" dirty="0">
                <a:latin typeface="Aptos" panose="020B0004020202020204" pitchFamily="34" charset="0"/>
              </a:rPr>
              <a:t> (a), et </a:t>
            </a:r>
            <a:r>
              <a:rPr lang="la-Latn" altLang="fr-FR" sz="4395" dirty="0">
                <a:latin typeface="Aptos" panose="020B0004020202020204" pitchFamily="34" charset="0"/>
              </a:rPr>
              <a:t>unde omnis iste</a:t>
            </a:r>
            <a:r>
              <a:rPr lang="fr-FR" altLang="fr-FR" sz="4395" dirty="0">
                <a:latin typeface="Aptos" panose="020B0004020202020204" pitchFamily="34" charset="0"/>
              </a:rPr>
              <a:t> (b)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1FBA61A9-8E83-1E8F-C51C-86A3D9A0CDE3}"/>
              </a:ext>
            </a:extLst>
          </p:cNvPr>
          <p:cNvSpPr txBox="1"/>
          <p:nvPr/>
        </p:nvSpPr>
        <p:spPr>
          <a:xfrm>
            <a:off x="15120145" y="29757365"/>
            <a:ext cx="14659824" cy="40887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4977" indent="-684977" algn="just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la-Latn" altLang="fr-FR" sz="5993" dirty="0">
                <a:latin typeface="Aptos" panose="020B0004020202020204" pitchFamily="34" charset="0"/>
              </a:rPr>
              <a:t>Sed ut perspiciatis, unde omnis iste</a:t>
            </a:r>
            <a:endParaRPr lang="fr-FR" altLang="fr-FR" sz="5993" dirty="0">
              <a:latin typeface="Aptos" panose="020B0004020202020204" pitchFamily="34" charset="0"/>
            </a:endParaRPr>
          </a:p>
          <a:p>
            <a:pPr marL="684977" indent="-684977" algn="just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la-Latn" altLang="fr-FR" sz="5993" dirty="0">
                <a:latin typeface="Aptos" panose="020B0004020202020204" pitchFamily="34" charset="0"/>
              </a:rPr>
              <a:t> quia voluptas si</a:t>
            </a:r>
            <a:endParaRPr lang="fr-FR" altLang="fr-FR" sz="5993" dirty="0">
              <a:latin typeface="Aptos" panose="020B0004020202020204" pitchFamily="34" charset="0"/>
            </a:endParaRPr>
          </a:p>
          <a:p>
            <a:pPr marL="684977" indent="-684977" algn="just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la-Latn" altLang="fr-FR" sz="5993" dirty="0">
                <a:latin typeface="Aptos" panose="020B0004020202020204" pitchFamily="34" charset="0"/>
              </a:rPr>
              <a:t>Sed ut perspiciatis, unde omnis iste natus error</a:t>
            </a:r>
            <a:endParaRPr lang="fr-FR" altLang="fr-FR" sz="5993" dirty="0">
              <a:latin typeface="Aptos" panose="020B0004020202020204" pitchFamily="34" charset="0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083F7ECB-2EE9-D28B-11C8-CDADCA9451AB}"/>
              </a:ext>
            </a:extLst>
          </p:cNvPr>
          <p:cNvSpPr txBox="1"/>
          <p:nvPr/>
        </p:nvSpPr>
        <p:spPr>
          <a:xfrm>
            <a:off x="5899674" y="1994352"/>
            <a:ext cx="184186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4400" b="1" i="1" dirty="0">
                <a:solidFill>
                  <a:srgbClr val="064174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Sous thème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07EF9DB-E24E-B219-4574-8A7DD0EE5D76}"/>
              </a:ext>
            </a:extLst>
          </p:cNvPr>
          <p:cNvSpPr txBox="1"/>
          <p:nvPr/>
        </p:nvSpPr>
        <p:spPr>
          <a:xfrm>
            <a:off x="460319" y="40261148"/>
            <a:ext cx="245193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600" i="1" dirty="0">
                <a:solidFill>
                  <a:prstClr val="black"/>
                </a:solidFill>
                <a:latin typeface="Aptos" panose="020B0004020202020204" pitchFamily="34" charset="0"/>
                <a:ea typeface="Calibri" panose="020F0502020204030204" pitchFamily="34" charset="0"/>
              </a:rPr>
              <a:t> Code final de poster – Prénoms, Nom et contacts du présentateur</a:t>
            </a:r>
            <a:endParaRPr lang="fr-FR" sz="3600" i="1" dirty="0">
              <a:latin typeface="Aptos" panose="020B00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06E2E28-6C02-2D29-D69A-DBE901FA7DBA}"/>
              </a:ext>
            </a:extLst>
          </p:cNvPr>
          <p:cNvSpPr/>
          <p:nvPr/>
        </p:nvSpPr>
        <p:spPr>
          <a:xfrm>
            <a:off x="25146000" y="34396107"/>
            <a:ext cx="4800266" cy="6686579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i="1" dirty="0">
                <a:solidFill>
                  <a:schemeClr val="tx1"/>
                </a:solidFill>
                <a:latin typeface="Aptos" panose="020B0004020202020204" pitchFamily="34" charset="0"/>
              </a:rPr>
              <a:t>Logos de </a:t>
            </a:r>
            <a:r>
              <a:rPr lang="en-US" sz="4400" i="1" dirty="0" err="1">
                <a:solidFill>
                  <a:schemeClr val="tx1"/>
                </a:solidFill>
                <a:latin typeface="Aptos" panose="020B0004020202020204" pitchFamily="34" charset="0"/>
              </a:rPr>
              <a:t>votre</a:t>
            </a:r>
            <a:r>
              <a:rPr lang="en-US" sz="4400" i="1" dirty="0">
                <a:solidFill>
                  <a:schemeClr val="tx1"/>
                </a:solidFill>
                <a:latin typeface="Aptos" panose="020B0004020202020204" pitchFamily="34" charset="0"/>
              </a:rPr>
              <a:t> institution et / </a:t>
            </a:r>
            <a:r>
              <a:rPr lang="en-US" sz="4400" i="1" dirty="0" err="1">
                <a:solidFill>
                  <a:schemeClr val="tx1"/>
                </a:solidFill>
                <a:latin typeface="Aptos" panose="020B0004020202020204" pitchFamily="34" charset="0"/>
              </a:rPr>
              <a:t>ou</a:t>
            </a:r>
            <a:r>
              <a:rPr lang="en-US" sz="4400" i="1" dirty="0">
                <a:solidFill>
                  <a:schemeClr val="tx1"/>
                </a:solidFill>
                <a:latin typeface="Aptos" panose="020B0004020202020204" pitchFamily="34" charset="0"/>
              </a:rPr>
              <a:t> </a:t>
            </a:r>
            <a:r>
              <a:rPr lang="en-US" sz="4400" i="1" dirty="0" err="1">
                <a:solidFill>
                  <a:schemeClr val="tx1"/>
                </a:solidFill>
                <a:latin typeface="Aptos" panose="020B0004020202020204" pitchFamily="34" charset="0"/>
              </a:rPr>
              <a:t>partenaires</a:t>
            </a:r>
            <a:endParaRPr lang="fr-FR" sz="4400" i="1" dirty="0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14138006-4A5B-A901-B7A5-189DAEB04763}"/>
              </a:ext>
            </a:extLst>
          </p:cNvPr>
          <p:cNvSpPr txBox="1"/>
          <p:nvPr/>
        </p:nvSpPr>
        <p:spPr>
          <a:xfrm>
            <a:off x="7560129" y="20911848"/>
            <a:ext cx="151202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Conclusion and </a:t>
            </a:r>
            <a:r>
              <a:rPr lang="fr-FR" dirty="0" err="1"/>
              <a:t>recommendations</a:t>
            </a:r>
            <a:endParaRPr lang="fr-FR" dirty="0"/>
          </a:p>
        </p:txBody>
      </p:sp>
      <p:sp>
        <p:nvSpPr>
          <p:cNvPr id="30" name="Titre 1">
            <a:extLst>
              <a:ext uri="{FF2B5EF4-FFF2-40B4-BE49-F238E27FC236}">
                <a16:creationId xmlns:a16="http://schemas.microsoft.com/office/drawing/2014/main" id="{7C799B33-333D-4B2D-C017-6E64FBE148F9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77825" y="3317875"/>
            <a:ext cx="29484638" cy="1978025"/>
          </a:xfrm>
          <a:solidFill>
            <a:srgbClr val="AD0A0D"/>
          </a:solidFill>
        </p:spPr>
        <p:txBody>
          <a:bodyPr anchor="ctr">
            <a:normAutofit/>
          </a:bodyPr>
          <a:lstStyle/>
          <a:p>
            <a:pPr algn="ctr"/>
            <a:r>
              <a:rPr lang="fr-FR" altLang="fr-FR" sz="8000" b="1" dirty="0">
                <a:solidFill>
                  <a:schemeClr val="bg1"/>
                </a:solidFill>
                <a:latin typeface="Aptos Display" panose="020B0004020202020204" pitchFamily="34" charset="0"/>
              </a:rPr>
              <a:t>Titre du poster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7C9A3DAB-F4DE-5EE0-93DE-F89A5B11E62B}"/>
              </a:ext>
            </a:extLst>
          </p:cNvPr>
          <p:cNvSpPr txBox="1"/>
          <p:nvPr/>
        </p:nvSpPr>
        <p:spPr>
          <a:xfrm>
            <a:off x="377171" y="6766720"/>
            <a:ext cx="29485946" cy="107875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fr-FR" sz="7200" dirty="0">
                <a:latin typeface="Aptos Display" panose="020B0004020202020204" pitchFamily="34" charset="0"/>
              </a:rPr>
              <a:t>Introduction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1D3CE803-DFDB-03A1-D79C-B9D49F51350A}"/>
              </a:ext>
            </a:extLst>
          </p:cNvPr>
          <p:cNvSpPr txBox="1"/>
          <p:nvPr/>
        </p:nvSpPr>
        <p:spPr>
          <a:xfrm>
            <a:off x="460320" y="12208891"/>
            <a:ext cx="29485946" cy="107875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fr-FR" sz="7200" dirty="0">
                <a:latin typeface="Aptos Display" panose="020B0004020202020204" pitchFamily="34" charset="0"/>
              </a:rPr>
              <a:t>Méthodes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F5B85059-DB06-A7CE-0EF2-DC5717A3A11E}"/>
              </a:ext>
            </a:extLst>
          </p:cNvPr>
          <p:cNvSpPr txBox="1"/>
          <p:nvPr/>
        </p:nvSpPr>
        <p:spPr>
          <a:xfrm>
            <a:off x="377171" y="20880760"/>
            <a:ext cx="29485946" cy="107875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fr-FR" sz="7200" dirty="0">
                <a:latin typeface="Aptos Display" panose="020B0004020202020204" pitchFamily="34" charset="0"/>
              </a:rPr>
              <a:t>Résultats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F3BAADBD-F984-9990-7E23-4CF6040F53DD}"/>
              </a:ext>
            </a:extLst>
          </p:cNvPr>
          <p:cNvSpPr txBox="1"/>
          <p:nvPr/>
        </p:nvSpPr>
        <p:spPr>
          <a:xfrm>
            <a:off x="460319" y="34396107"/>
            <a:ext cx="29485945" cy="107875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fr-FR" sz="7200" dirty="0">
                <a:latin typeface="Aptos Display" panose="020B0004020202020204" pitchFamily="34" charset="0"/>
              </a:rPr>
              <a:t>Conclusion et recommandations</a:t>
            </a:r>
          </a:p>
        </p:txBody>
      </p:sp>
    </p:spTree>
    <p:extLst>
      <p:ext uri="{BB962C8B-B14F-4D97-AF65-F5344CB8AC3E}">
        <p14:creationId xmlns:p14="http://schemas.microsoft.com/office/powerpoint/2010/main" val="2474741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BD64C8-B3EE-008C-7CAA-9B1CF66BF5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45C85120-C847-90C6-5EC9-DECB554F26E1}"/>
              </a:ext>
            </a:extLst>
          </p:cNvPr>
          <p:cNvSpPr txBox="1"/>
          <p:nvPr/>
        </p:nvSpPr>
        <p:spPr>
          <a:xfrm>
            <a:off x="377171" y="5483393"/>
            <a:ext cx="29485946" cy="1203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sz="4000" dirty="0"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Liste des auteurs – Affiliations</a:t>
            </a:r>
          </a:p>
          <a:p>
            <a:pPr algn="ctr">
              <a:lnSpc>
                <a:spcPct val="90000"/>
              </a:lnSpc>
            </a:pPr>
            <a:r>
              <a:rPr lang="fr-FR" sz="4000" dirty="0"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Auteur correspondant : xxx@adresse.com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49E932CE-95B5-2E30-1228-303679651D06}"/>
              </a:ext>
            </a:extLst>
          </p:cNvPr>
          <p:cNvSpPr txBox="1"/>
          <p:nvPr/>
        </p:nvSpPr>
        <p:spPr>
          <a:xfrm>
            <a:off x="1200350" y="32200306"/>
            <a:ext cx="3176096" cy="1152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6897" dirty="0"/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750BA433-9733-D0FE-D159-1D6232232CFE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77825" y="3317875"/>
            <a:ext cx="29484638" cy="1978025"/>
          </a:xfrm>
          <a:solidFill>
            <a:srgbClr val="235784"/>
          </a:solidFill>
        </p:spPr>
        <p:txBody>
          <a:bodyPr anchor="ctr">
            <a:normAutofit/>
          </a:bodyPr>
          <a:lstStyle/>
          <a:p>
            <a:pPr algn="ctr"/>
            <a:r>
              <a:rPr lang="fr-FR" altLang="fr-FR" sz="7200" b="1" dirty="0">
                <a:solidFill>
                  <a:schemeClr val="bg1"/>
                </a:solidFill>
                <a:latin typeface="Aptos Display" panose="020B0004020202020204" pitchFamily="34" charset="0"/>
              </a:rPr>
              <a:t>Titre du poster</a:t>
            </a:r>
            <a:endParaRPr lang="fr-FR" altLang="fr-FR" sz="7990" b="1" dirty="0">
              <a:solidFill>
                <a:schemeClr val="bg1"/>
              </a:solidFill>
              <a:latin typeface="Aptos Display" panose="020B000402020202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FE27A3D-32E4-5DB2-D4EA-DD804CBE70DF}"/>
              </a:ext>
            </a:extLst>
          </p:cNvPr>
          <p:cNvSpPr txBox="1"/>
          <p:nvPr/>
        </p:nvSpPr>
        <p:spPr>
          <a:xfrm>
            <a:off x="377171" y="6766720"/>
            <a:ext cx="29485946" cy="1078754"/>
          </a:xfrm>
          <a:prstGeom prst="rect">
            <a:avLst/>
          </a:prstGeom>
          <a:solidFill>
            <a:srgbClr val="BE4648"/>
          </a:solidFill>
          <a:ln>
            <a:solidFill>
              <a:srgbClr val="AC0B0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fr-FR" sz="7191" dirty="0">
                <a:latin typeface="Aptos Display" panose="020B0004020202020204" pitchFamily="34" charset="0"/>
              </a:rPr>
              <a:t>Introduction</a:t>
            </a:r>
            <a:endParaRPr lang="fr-FR" sz="6897" dirty="0">
              <a:latin typeface="Aptos Display" panose="020B000402020202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8CF57D6-9756-DADA-8D23-5BF2423B4326}"/>
              </a:ext>
            </a:extLst>
          </p:cNvPr>
          <p:cNvSpPr txBox="1"/>
          <p:nvPr/>
        </p:nvSpPr>
        <p:spPr>
          <a:xfrm>
            <a:off x="460320" y="12208891"/>
            <a:ext cx="29485946" cy="1078754"/>
          </a:xfrm>
          <a:prstGeom prst="rect">
            <a:avLst/>
          </a:prstGeom>
          <a:solidFill>
            <a:srgbClr val="BE4648"/>
          </a:solidFill>
          <a:ln>
            <a:solidFill>
              <a:srgbClr val="AC0B0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fr-FR" sz="6600" dirty="0">
                <a:latin typeface="Aptos Display" panose="020B0004020202020204" pitchFamily="34" charset="0"/>
              </a:rPr>
              <a:t>Méthodes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97495E5-3512-A002-D365-D5B43EAB046D}"/>
              </a:ext>
            </a:extLst>
          </p:cNvPr>
          <p:cNvSpPr txBox="1"/>
          <p:nvPr/>
        </p:nvSpPr>
        <p:spPr>
          <a:xfrm>
            <a:off x="377171" y="20880760"/>
            <a:ext cx="29485946" cy="1078754"/>
          </a:xfrm>
          <a:prstGeom prst="rect">
            <a:avLst/>
          </a:prstGeom>
          <a:solidFill>
            <a:srgbClr val="BE4648"/>
          </a:solidFill>
          <a:ln>
            <a:solidFill>
              <a:srgbClr val="AC0B0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fr-FR" sz="6600" dirty="0">
                <a:latin typeface="Aptos Display" panose="020B0004020202020204" pitchFamily="34" charset="0"/>
              </a:rPr>
              <a:t>Résultats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4D59BD77-2B75-DD48-7B5C-6DCB61DC9B7B}"/>
              </a:ext>
            </a:extLst>
          </p:cNvPr>
          <p:cNvSpPr txBox="1"/>
          <p:nvPr/>
        </p:nvSpPr>
        <p:spPr>
          <a:xfrm>
            <a:off x="460319" y="34396107"/>
            <a:ext cx="29308493" cy="1077591"/>
          </a:xfrm>
          <a:prstGeom prst="rect">
            <a:avLst/>
          </a:prstGeom>
          <a:solidFill>
            <a:srgbClr val="BE4648"/>
          </a:solidFill>
          <a:ln>
            <a:solidFill>
              <a:srgbClr val="AC0B0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fr-FR" sz="6600" dirty="0">
                <a:latin typeface="Aptos Display" panose="020B0004020202020204" pitchFamily="34" charset="0"/>
              </a:rPr>
              <a:t>Conclusion et recommandations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6FCDEF34-DD36-A050-806D-7310C5D3A349}"/>
              </a:ext>
            </a:extLst>
          </p:cNvPr>
          <p:cNvSpPr txBox="1"/>
          <p:nvPr/>
        </p:nvSpPr>
        <p:spPr>
          <a:xfrm>
            <a:off x="460320" y="22298447"/>
            <a:ext cx="15163704" cy="60869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4977" indent="-684977" algn="just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la-Latn" altLang="fr-FR" sz="5993" dirty="0">
                <a:latin typeface="Aptos" panose="020B0004020202020204" pitchFamily="34" charset="0"/>
              </a:rPr>
              <a:t>Sed ut perspiciatis, unde omnis iste</a:t>
            </a:r>
            <a:endParaRPr lang="fr-FR" altLang="fr-FR" sz="5993" dirty="0">
              <a:latin typeface="Aptos" panose="020B0004020202020204" pitchFamily="34" charset="0"/>
            </a:endParaRPr>
          </a:p>
          <a:p>
            <a:pPr marL="684977" indent="-684977" algn="just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la-Latn" altLang="fr-FR" sz="5993" dirty="0">
                <a:latin typeface="Aptos" panose="020B0004020202020204" pitchFamily="34" charset="0"/>
              </a:rPr>
              <a:t> quia voluptas si</a:t>
            </a:r>
            <a:endParaRPr lang="fr-FR" altLang="fr-FR" sz="5993" dirty="0">
              <a:latin typeface="Aptos" panose="020B0004020202020204" pitchFamily="34" charset="0"/>
            </a:endParaRPr>
          </a:p>
          <a:p>
            <a:pPr marL="684977" indent="-684977" algn="just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la-Latn" altLang="fr-FR" sz="5993" dirty="0">
                <a:latin typeface="Aptos" panose="020B0004020202020204" pitchFamily="34" charset="0"/>
              </a:rPr>
              <a:t>Sed ut perspiciatis, unde omnis iste natus error</a:t>
            </a:r>
            <a:endParaRPr lang="fr-FR" altLang="fr-FR" sz="5993" dirty="0">
              <a:latin typeface="Aptos" panose="020B0004020202020204" pitchFamily="34" charset="0"/>
            </a:endParaRPr>
          </a:p>
          <a:p>
            <a:pPr marL="2436737" lvl="1" indent="-684977" algn="just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la-Latn" altLang="fr-FR" sz="5993" dirty="0">
                <a:latin typeface="Aptos" panose="020B0004020202020204" pitchFamily="34" charset="0"/>
              </a:rPr>
              <a:t>Sed ut perspiciatis, unde omnis iste natus error </a:t>
            </a:r>
            <a:endParaRPr lang="fr-FR" altLang="fr-FR" sz="5993" dirty="0">
              <a:latin typeface="Aptos" panose="020B0004020202020204" pitchFamily="34" charset="0"/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1344AFE9-C276-76BD-663B-6838AE3B2C45}"/>
              </a:ext>
            </a:extLst>
          </p:cNvPr>
          <p:cNvSpPr txBox="1"/>
          <p:nvPr/>
        </p:nvSpPr>
        <p:spPr>
          <a:xfrm>
            <a:off x="460320" y="14009265"/>
            <a:ext cx="14383388" cy="60869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4977" indent="-684977" algn="just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la-Latn" altLang="fr-FR" sz="5993" dirty="0">
                <a:latin typeface="Aptos" panose="020B0004020202020204" pitchFamily="34" charset="0"/>
              </a:rPr>
              <a:t>Sed ut perspiciatis, unde omnis iste</a:t>
            </a:r>
            <a:endParaRPr lang="fr-FR" altLang="fr-FR" sz="5993" dirty="0">
              <a:latin typeface="Aptos" panose="020B0004020202020204" pitchFamily="34" charset="0"/>
            </a:endParaRPr>
          </a:p>
          <a:p>
            <a:pPr marL="684977" indent="-684977" algn="just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la-Latn" altLang="fr-FR" sz="5993" dirty="0">
                <a:latin typeface="Aptos" panose="020B0004020202020204" pitchFamily="34" charset="0"/>
              </a:rPr>
              <a:t> quia voluptas si</a:t>
            </a:r>
            <a:endParaRPr lang="fr-FR" altLang="fr-FR" sz="5993" dirty="0">
              <a:latin typeface="Aptos" panose="020B0004020202020204" pitchFamily="34" charset="0"/>
            </a:endParaRPr>
          </a:p>
          <a:p>
            <a:pPr marL="684977" indent="-684977" algn="just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la-Latn" altLang="fr-FR" sz="5993" dirty="0">
                <a:latin typeface="Aptos" panose="020B0004020202020204" pitchFamily="34" charset="0"/>
              </a:rPr>
              <a:t>Sed ut perspiciatis, unde omnis iste natus error</a:t>
            </a:r>
            <a:endParaRPr lang="fr-FR" altLang="fr-FR" sz="5993" dirty="0">
              <a:latin typeface="Aptos" panose="020B0004020202020204" pitchFamily="34" charset="0"/>
            </a:endParaRPr>
          </a:p>
          <a:p>
            <a:pPr marL="2436737" lvl="1" indent="-684977" algn="just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la-Latn" altLang="fr-FR" sz="5993" dirty="0">
                <a:latin typeface="Aptos" panose="020B0004020202020204" pitchFamily="34" charset="0"/>
              </a:rPr>
              <a:t>Sed ut perspiciatis, unde omnis iste natus error</a:t>
            </a:r>
            <a:endParaRPr lang="fr-FR" altLang="fr-FR" sz="5993" dirty="0">
              <a:latin typeface="Aptos" panose="020B0004020202020204" pitchFamily="34" charset="0"/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B26AE7D5-D450-0332-51CA-51B731111E69}"/>
              </a:ext>
            </a:extLst>
          </p:cNvPr>
          <p:cNvSpPr txBox="1"/>
          <p:nvPr/>
        </p:nvSpPr>
        <p:spPr>
          <a:xfrm>
            <a:off x="460320" y="35967080"/>
            <a:ext cx="24685680" cy="31664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4977" indent="-684977" algn="just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la-Latn" altLang="fr-FR" sz="5993" dirty="0">
                <a:latin typeface="Aptos" panose="020B0004020202020204" pitchFamily="34" charset="0"/>
              </a:rPr>
              <a:t>Sed ut perspiciatis, unde omnis iste</a:t>
            </a:r>
            <a:endParaRPr lang="fr-FR" altLang="fr-FR" sz="5993" dirty="0">
              <a:latin typeface="Aptos" panose="020B0004020202020204" pitchFamily="34" charset="0"/>
            </a:endParaRPr>
          </a:p>
          <a:p>
            <a:pPr marL="684977" indent="-684977" algn="just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la-Latn" altLang="fr-FR" sz="5993" dirty="0">
                <a:latin typeface="Aptos" panose="020B0004020202020204" pitchFamily="34" charset="0"/>
              </a:rPr>
              <a:t>Sed ut perspiciatis, unde omnis iste natus error</a:t>
            </a:r>
            <a:endParaRPr lang="fr-FR" altLang="fr-FR" sz="5993" dirty="0">
              <a:latin typeface="Aptos" panose="020B0004020202020204" pitchFamily="34" charset="0"/>
            </a:endParaRPr>
          </a:p>
          <a:p>
            <a:pPr marL="684977" indent="-684977" algn="just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la-Latn" altLang="fr-FR" sz="5993" dirty="0">
                <a:latin typeface="Aptos" panose="020B0004020202020204" pitchFamily="34" charset="0"/>
              </a:rPr>
              <a:t>perspiciatis, unde omnis iste</a:t>
            </a:r>
            <a:endParaRPr lang="fr-FR" altLang="fr-FR" sz="5993" dirty="0">
              <a:latin typeface="Aptos" panose="020B0004020202020204" pitchFamily="34" charset="0"/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0C9B6162-9F60-D42D-3246-0BDB12C663DD}"/>
              </a:ext>
            </a:extLst>
          </p:cNvPr>
          <p:cNvSpPr txBox="1"/>
          <p:nvPr/>
        </p:nvSpPr>
        <p:spPr>
          <a:xfrm>
            <a:off x="388328" y="7918633"/>
            <a:ext cx="29485946" cy="4242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4977" indent="-684977" algn="just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la-Latn" altLang="fr-FR" sz="5993" dirty="0">
                <a:latin typeface="Aptos" panose="020B0004020202020204" pitchFamily="34" charset="0"/>
              </a:rPr>
              <a:t>Sed ut perspiciatis, unde omnis iste</a:t>
            </a:r>
            <a:endParaRPr lang="fr-FR" altLang="fr-FR" sz="5993" dirty="0">
              <a:latin typeface="Aptos" panose="020B0004020202020204" pitchFamily="34" charset="0"/>
            </a:endParaRPr>
          </a:p>
          <a:p>
            <a:pPr marL="684977" indent="-684977" algn="just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la-Latn" altLang="fr-FR" sz="5993" dirty="0">
                <a:latin typeface="Aptos" panose="020B0004020202020204" pitchFamily="34" charset="0"/>
              </a:rPr>
              <a:t> quia voluptas si</a:t>
            </a:r>
            <a:endParaRPr lang="fr-FR" altLang="fr-FR" sz="5993" dirty="0">
              <a:latin typeface="Aptos" panose="020B0004020202020204" pitchFamily="34" charset="0"/>
            </a:endParaRPr>
          </a:p>
          <a:p>
            <a:pPr marL="2436737" lvl="1" indent="-684977" algn="just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la-Latn" altLang="fr-FR" sz="5993" dirty="0">
                <a:latin typeface="Aptos" panose="020B0004020202020204" pitchFamily="34" charset="0"/>
              </a:rPr>
              <a:t>sit voluptatem accusantium doloremque laudantium, </a:t>
            </a:r>
            <a:endParaRPr lang="fr-FR" altLang="fr-FR" sz="5993" dirty="0">
              <a:latin typeface="Aptos" panose="020B0004020202020204" pitchFamily="34" charset="0"/>
            </a:endParaRPr>
          </a:p>
          <a:p>
            <a:pPr marL="2436737" lvl="1" indent="-684977" algn="just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la-Latn" altLang="fr-FR" sz="5993" dirty="0">
                <a:latin typeface="Aptos" panose="020B0004020202020204" pitchFamily="34" charset="0"/>
              </a:rPr>
              <a:t>totam rem </a:t>
            </a:r>
            <a:r>
              <a:rPr lang="la-Latn" altLang="fr-FR" sz="5993" b="1" dirty="0">
                <a:latin typeface="Aptos" panose="020B0004020202020204" pitchFamily="34" charset="0"/>
              </a:rPr>
              <a:t>aperiam</a:t>
            </a:r>
            <a:r>
              <a:rPr lang="la-Latn" altLang="fr-FR" sz="5993" dirty="0">
                <a:latin typeface="Aptos" panose="020B0004020202020204" pitchFamily="34" charset="0"/>
              </a:rPr>
              <a:t> eaque ipsa, quae ab illo inventore</a:t>
            </a:r>
            <a:endParaRPr lang="fr-FR" altLang="fr-FR" sz="5993" dirty="0">
              <a:latin typeface="Aptos" panose="020B0004020202020204" pitchFamily="34" charset="0"/>
            </a:endParaRPr>
          </a:p>
        </p:txBody>
      </p:sp>
      <p:pic>
        <p:nvPicPr>
          <p:cNvPr id="2" name="Image 30" descr="DSCF0045.jpg">
            <a:extLst>
              <a:ext uri="{FF2B5EF4-FFF2-40B4-BE49-F238E27FC236}">
                <a16:creationId xmlns:a16="http://schemas.microsoft.com/office/drawing/2014/main" id="{42CCA6EC-55E7-A09F-9A17-77BBEF5687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r="20003"/>
          <a:stretch>
            <a:fillRect/>
          </a:stretch>
        </p:blipFill>
        <p:spPr bwMode="auto">
          <a:xfrm>
            <a:off x="23606265" y="13471014"/>
            <a:ext cx="6173704" cy="5442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33" descr="CYC40_15.jpg">
            <a:extLst>
              <a:ext uri="{FF2B5EF4-FFF2-40B4-BE49-F238E27FC236}">
                <a16:creationId xmlns:a16="http://schemas.microsoft.com/office/drawing/2014/main" id="{A9DDAC42-F308-3CE8-FDD7-78AEB9502F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4024" y="13441097"/>
            <a:ext cx="7294182" cy="5472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98975EEF-CBA8-E610-413E-1308A8EB523A}"/>
              </a:ext>
            </a:extLst>
          </p:cNvPr>
          <p:cNvSpPr txBox="1"/>
          <p:nvPr/>
        </p:nvSpPr>
        <p:spPr>
          <a:xfrm>
            <a:off x="15624025" y="19405962"/>
            <a:ext cx="14155944" cy="768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599"/>
              </a:spcBef>
              <a:spcAft>
                <a:spcPts val="599"/>
              </a:spcAft>
            </a:pPr>
            <a:r>
              <a:rPr lang="fr-FR" altLang="fr-FR" sz="4395" dirty="0">
                <a:latin typeface="Aptos" panose="020B0004020202020204" pitchFamily="34" charset="0"/>
              </a:rPr>
              <a:t>Figure 1 : </a:t>
            </a:r>
            <a:r>
              <a:rPr lang="la-Latn" altLang="fr-FR" sz="4395" dirty="0">
                <a:latin typeface="Aptos" panose="020B0004020202020204" pitchFamily="34" charset="0"/>
              </a:rPr>
              <a:t>Sed ut perspiciatis</a:t>
            </a:r>
            <a:r>
              <a:rPr lang="fr-FR" altLang="fr-FR" sz="4395" dirty="0">
                <a:latin typeface="Aptos" panose="020B0004020202020204" pitchFamily="34" charset="0"/>
              </a:rPr>
              <a:t> (a), et </a:t>
            </a:r>
            <a:r>
              <a:rPr lang="la-Latn" altLang="fr-FR" sz="4395" dirty="0">
                <a:latin typeface="Aptos" panose="020B0004020202020204" pitchFamily="34" charset="0"/>
              </a:rPr>
              <a:t>unde omnis iste</a:t>
            </a:r>
            <a:r>
              <a:rPr lang="fr-FR" altLang="fr-FR" sz="4395" dirty="0">
                <a:latin typeface="Aptos" panose="020B0004020202020204" pitchFamily="34" charset="0"/>
              </a:rPr>
              <a:t> (b)</a:t>
            </a:r>
          </a:p>
        </p:txBody>
      </p:sp>
      <p:graphicFrame>
        <p:nvGraphicFramePr>
          <p:cNvPr id="10" name="Graphique 31">
            <a:extLst>
              <a:ext uri="{FF2B5EF4-FFF2-40B4-BE49-F238E27FC236}">
                <a16:creationId xmlns:a16="http://schemas.microsoft.com/office/drawing/2014/main" id="{6FE217F2-BAB9-9AE3-0942-9DB52FF85495}"/>
              </a:ext>
            </a:extLst>
          </p:cNvPr>
          <p:cNvGraphicFramePr>
            <a:graphicFrameLocks/>
          </p:cNvGraphicFramePr>
          <p:nvPr/>
        </p:nvGraphicFramePr>
        <p:xfrm>
          <a:off x="471477" y="28385393"/>
          <a:ext cx="9598733" cy="48314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9723963" imgH="5761219" progId="Excel.Chart.8">
                  <p:embed/>
                </p:oleObj>
              </mc:Choice>
              <mc:Fallback>
                <p:oleObj r:id="rId4" imgW="9723963" imgH="5761219" progId="Excel.Chart.8">
                  <p:embed/>
                  <p:pic>
                    <p:nvPicPr>
                      <p:cNvPr id="10" name="Graphique 31">
                        <a:extLst>
                          <a:ext uri="{FF2B5EF4-FFF2-40B4-BE49-F238E27FC236}">
                            <a16:creationId xmlns:a16="http://schemas.microsoft.com/office/drawing/2014/main" id="{E43C46EA-6BCC-38A0-5B92-9D92B4E37D18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477" y="28385393"/>
                        <a:ext cx="9598733" cy="48314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Graphique 34">
            <a:extLst>
              <a:ext uri="{FF2B5EF4-FFF2-40B4-BE49-F238E27FC236}">
                <a16:creationId xmlns:a16="http://schemas.microsoft.com/office/drawing/2014/main" id="{90DB57DA-1900-6C7E-1520-C2284403F355}"/>
              </a:ext>
            </a:extLst>
          </p:cNvPr>
          <p:cNvGraphicFramePr>
            <a:graphicFrameLocks/>
          </p:cNvGraphicFramePr>
          <p:nvPr/>
        </p:nvGraphicFramePr>
        <p:xfrm>
          <a:off x="18854055" y="22541780"/>
          <a:ext cx="10997907" cy="63524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9723963" imgH="5761219" progId="Excel.Chart.8">
                  <p:embed/>
                </p:oleObj>
              </mc:Choice>
              <mc:Fallback>
                <p:oleObj r:id="rId6" imgW="9723963" imgH="5761219" progId="Excel.Chart.8">
                  <p:embed/>
                  <p:pic>
                    <p:nvPicPr>
                      <p:cNvPr id="12" name="Graphique 34">
                        <a:extLst>
                          <a:ext uri="{FF2B5EF4-FFF2-40B4-BE49-F238E27FC236}">
                            <a16:creationId xmlns:a16="http://schemas.microsoft.com/office/drawing/2014/main" id="{506E62F1-8DF5-8118-41F8-8D95C61BD9E2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54055" y="22541780"/>
                        <a:ext cx="10997907" cy="63524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ZoneTexte 14">
            <a:extLst>
              <a:ext uri="{FF2B5EF4-FFF2-40B4-BE49-F238E27FC236}">
                <a16:creationId xmlns:a16="http://schemas.microsoft.com/office/drawing/2014/main" id="{8CBD226F-6545-2D4B-5ED7-CA9A174F1626}"/>
              </a:ext>
            </a:extLst>
          </p:cNvPr>
          <p:cNvSpPr txBox="1"/>
          <p:nvPr/>
        </p:nvSpPr>
        <p:spPr>
          <a:xfrm>
            <a:off x="574042" y="33376327"/>
            <a:ext cx="14155944" cy="768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599"/>
              </a:spcBef>
              <a:spcAft>
                <a:spcPts val="599"/>
              </a:spcAft>
            </a:pPr>
            <a:r>
              <a:rPr lang="fr-FR" altLang="fr-FR" sz="4395" dirty="0">
                <a:latin typeface="Aptos" panose="020B0004020202020204" pitchFamily="34" charset="0"/>
              </a:rPr>
              <a:t>Figure 2 : </a:t>
            </a:r>
            <a:r>
              <a:rPr lang="la-Latn" altLang="fr-FR" sz="4395" dirty="0">
                <a:latin typeface="Aptos" panose="020B0004020202020204" pitchFamily="34" charset="0"/>
              </a:rPr>
              <a:t>Sed ut perspiciatis</a:t>
            </a:r>
            <a:r>
              <a:rPr lang="fr-FR" altLang="fr-FR" sz="4395" dirty="0">
                <a:latin typeface="Aptos" panose="020B0004020202020204" pitchFamily="34" charset="0"/>
              </a:rPr>
              <a:t> (a), et </a:t>
            </a:r>
            <a:r>
              <a:rPr lang="la-Latn" altLang="fr-FR" sz="4395" dirty="0">
                <a:latin typeface="Aptos" panose="020B0004020202020204" pitchFamily="34" charset="0"/>
              </a:rPr>
              <a:t>unde omnis iste</a:t>
            </a:r>
            <a:r>
              <a:rPr lang="fr-FR" altLang="fr-FR" sz="4395" dirty="0">
                <a:latin typeface="Aptos" panose="020B0004020202020204" pitchFamily="34" charset="0"/>
              </a:rPr>
              <a:t> (b)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4B494054-797B-0693-6D2E-8649B957745C}"/>
              </a:ext>
            </a:extLst>
          </p:cNvPr>
          <p:cNvSpPr txBox="1"/>
          <p:nvPr/>
        </p:nvSpPr>
        <p:spPr>
          <a:xfrm>
            <a:off x="15612869" y="28687103"/>
            <a:ext cx="14155944" cy="768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599"/>
              </a:spcBef>
              <a:spcAft>
                <a:spcPts val="599"/>
              </a:spcAft>
            </a:pPr>
            <a:r>
              <a:rPr lang="fr-FR" altLang="fr-FR" sz="4395" dirty="0">
                <a:latin typeface="Aptos" panose="020B0004020202020204" pitchFamily="34" charset="0"/>
              </a:rPr>
              <a:t>Figure 3 : </a:t>
            </a:r>
            <a:r>
              <a:rPr lang="la-Latn" altLang="fr-FR" sz="4395" dirty="0">
                <a:latin typeface="Aptos" panose="020B0004020202020204" pitchFamily="34" charset="0"/>
              </a:rPr>
              <a:t>Sed ut perspiciatis</a:t>
            </a:r>
            <a:r>
              <a:rPr lang="fr-FR" altLang="fr-FR" sz="4395" dirty="0">
                <a:latin typeface="Aptos" panose="020B0004020202020204" pitchFamily="34" charset="0"/>
              </a:rPr>
              <a:t> (a), et </a:t>
            </a:r>
            <a:r>
              <a:rPr lang="la-Latn" altLang="fr-FR" sz="4395" dirty="0">
                <a:latin typeface="Aptos" panose="020B0004020202020204" pitchFamily="34" charset="0"/>
              </a:rPr>
              <a:t>unde omnis iste</a:t>
            </a:r>
            <a:r>
              <a:rPr lang="fr-FR" altLang="fr-FR" sz="4395" dirty="0">
                <a:latin typeface="Aptos" panose="020B0004020202020204" pitchFamily="34" charset="0"/>
              </a:rPr>
              <a:t> (b)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404E173D-86E0-296D-E1ED-7A82B4F21BBC}"/>
              </a:ext>
            </a:extLst>
          </p:cNvPr>
          <p:cNvSpPr txBox="1"/>
          <p:nvPr/>
        </p:nvSpPr>
        <p:spPr>
          <a:xfrm>
            <a:off x="15120145" y="29757365"/>
            <a:ext cx="14659824" cy="40887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4977" indent="-684977" algn="just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la-Latn" altLang="fr-FR" sz="5993" dirty="0">
                <a:latin typeface="Aptos" panose="020B0004020202020204" pitchFamily="34" charset="0"/>
              </a:rPr>
              <a:t>Sed ut perspiciatis, unde omnis iste</a:t>
            </a:r>
            <a:endParaRPr lang="fr-FR" altLang="fr-FR" sz="5993" dirty="0">
              <a:latin typeface="Aptos" panose="020B0004020202020204" pitchFamily="34" charset="0"/>
            </a:endParaRPr>
          </a:p>
          <a:p>
            <a:pPr marL="684977" indent="-684977" algn="just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la-Latn" altLang="fr-FR" sz="5993" dirty="0">
                <a:latin typeface="Aptos" panose="020B0004020202020204" pitchFamily="34" charset="0"/>
              </a:rPr>
              <a:t> quia voluptas si</a:t>
            </a:r>
            <a:endParaRPr lang="fr-FR" altLang="fr-FR" sz="5993" dirty="0">
              <a:latin typeface="Aptos" panose="020B0004020202020204" pitchFamily="34" charset="0"/>
            </a:endParaRPr>
          </a:p>
          <a:p>
            <a:pPr marL="684977" indent="-684977" algn="just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la-Latn" altLang="fr-FR" sz="5993" dirty="0">
                <a:latin typeface="Aptos" panose="020B0004020202020204" pitchFamily="34" charset="0"/>
              </a:rPr>
              <a:t>Sed ut perspiciatis, unde omnis iste natus error</a:t>
            </a:r>
            <a:endParaRPr lang="fr-FR" altLang="fr-FR" sz="5993" dirty="0">
              <a:latin typeface="Aptos" panose="020B0004020202020204" pitchFamily="34" charset="0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D9EC24E2-002A-9930-FFB4-71911C7582F7}"/>
              </a:ext>
            </a:extLst>
          </p:cNvPr>
          <p:cNvSpPr txBox="1"/>
          <p:nvPr/>
        </p:nvSpPr>
        <p:spPr>
          <a:xfrm>
            <a:off x="5993979" y="1994352"/>
            <a:ext cx="184186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4400" b="1" i="1" dirty="0">
                <a:solidFill>
                  <a:srgbClr val="064174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Sous-Thème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ADFDF7D-347D-3A9D-D987-20DDC2AC3C89}"/>
              </a:ext>
            </a:extLst>
          </p:cNvPr>
          <p:cNvSpPr txBox="1"/>
          <p:nvPr/>
        </p:nvSpPr>
        <p:spPr>
          <a:xfrm>
            <a:off x="460319" y="40261148"/>
            <a:ext cx="245193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600" i="1" dirty="0">
                <a:solidFill>
                  <a:prstClr val="black"/>
                </a:solidFill>
                <a:latin typeface="Aptos" panose="020B0004020202020204" pitchFamily="34" charset="0"/>
                <a:ea typeface="Calibri" panose="020F0502020204030204" pitchFamily="34" charset="0"/>
              </a:rPr>
              <a:t> Code final de poster – Prénoms, Nom et contacts du présentateur</a:t>
            </a:r>
            <a:endParaRPr lang="fr-FR" sz="3600" i="1" dirty="0">
              <a:latin typeface="Aptos" panose="020B00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AE9374F-F011-2285-7C88-25453EBE1E48}"/>
              </a:ext>
            </a:extLst>
          </p:cNvPr>
          <p:cNvSpPr/>
          <p:nvPr/>
        </p:nvSpPr>
        <p:spPr>
          <a:xfrm>
            <a:off x="25146000" y="35466370"/>
            <a:ext cx="4800266" cy="5616316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i="1" dirty="0">
                <a:solidFill>
                  <a:schemeClr val="tx1"/>
                </a:solidFill>
                <a:latin typeface="Aptos" panose="020B0004020202020204" pitchFamily="34" charset="0"/>
              </a:rPr>
              <a:t>Logos de </a:t>
            </a:r>
            <a:r>
              <a:rPr lang="en-US" sz="4400" i="1" dirty="0" err="1">
                <a:solidFill>
                  <a:schemeClr val="tx1"/>
                </a:solidFill>
                <a:latin typeface="Aptos" panose="020B0004020202020204" pitchFamily="34" charset="0"/>
              </a:rPr>
              <a:t>votre</a:t>
            </a:r>
            <a:r>
              <a:rPr lang="en-US" sz="4400" i="1" dirty="0">
                <a:solidFill>
                  <a:schemeClr val="tx1"/>
                </a:solidFill>
                <a:latin typeface="Aptos" panose="020B0004020202020204" pitchFamily="34" charset="0"/>
              </a:rPr>
              <a:t> institution et / </a:t>
            </a:r>
            <a:r>
              <a:rPr lang="en-US" sz="4400" i="1" dirty="0" err="1">
                <a:solidFill>
                  <a:schemeClr val="tx1"/>
                </a:solidFill>
                <a:latin typeface="Aptos" panose="020B0004020202020204" pitchFamily="34" charset="0"/>
              </a:rPr>
              <a:t>ou</a:t>
            </a:r>
            <a:r>
              <a:rPr lang="en-US" sz="4400" i="1" dirty="0">
                <a:solidFill>
                  <a:schemeClr val="tx1"/>
                </a:solidFill>
                <a:latin typeface="Aptos" panose="020B0004020202020204" pitchFamily="34" charset="0"/>
              </a:rPr>
              <a:t> </a:t>
            </a:r>
            <a:r>
              <a:rPr lang="en-US" sz="4400" i="1" dirty="0" err="1">
                <a:solidFill>
                  <a:schemeClr val="tx1"/>
                </a:solidFill>
                <a:latin typeface="Aptos" panose="020B0004020202020204" pitchFamily="34" charset="0"/>
              </a:rPr>
              <a:t>partenaires</a:t>
            </a:r>
            <a:endParaRPr lang="fr-FR" sz="4400" i="1" dirty="0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988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D71A5C-0DFA-B2A0-B2AE-B9C5E6E50D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62A4F431-F1AB-316F-1B67-DCAAB49B623A}"/>
              </a:ext>
            </a:extLst>
          </p:cNvPr>
          <p:cNvSpPr txBox="1"/>
          <p:nvPr/>
        </p:nvSpPr>
        <p:spPr>
          <a:xfrm>
            <a:off x="377171" y="5483393"/>
            <a:ext cx="29485946" cy="1203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sz="4000" dirty="0"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Liste des auteurs – Affiliations</a:t>
            </a:r>
          </a:p>
          <a:p>
            <a:pPr algn="ctr">
              <a:lnSpc>
                <a:spcPct val="90000"/>
              </a:lnSpc>
            </a:pPr>
            <a:r>
              <a:rPr lang="fr-FR" sz="4000" dirty="0"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Auteur correspondant : xxx@adresse.com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C24EA48E-90F5-0B3F-78F9-F87D1600C76D}"/>
              </a:ext>
            </a:extLst>
          </p:cNvPr>
          <p:cNvSpPr txBox="1"/>
          <p:nvPr/>
        </p:nvSpPr>
        <p:spPr>
          <a:xfrm>
            <a:off x="1200350" y="32200306"/>
            <a:ext cx="3176096" cy="1152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6897" dirty="0"/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57CFC8BC-4937-79C7-111A-C7AD5CB747A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77825" y="3317875"/>
            <a:ext cx="29484638" cy="1978025"/>
          </a:xfrm>
          <a:solidFill>
            <a:srgbClr val="FFB02A"/>
          </a:solidFill>
        </p:spPr>
        <p:txBody>
          <a:bodyPr anchor="ctr">
            <a:normAutofit/>
          </a:bodyPr>
          <a:lstStyle/>
          <a:p>
            <a:pPr algn="ctr"/>
            <a:r>
              <a:rPr lang="fr-FR" altLang="fr-FR" sz="7200" b="1" dirty="0">
                <a:solidFill>
                  <a:srgbClr val="0D4B81"/>
                </a:solidFill>
                <a:latin typeface="Aptos Display" panose="020B0004020202020204" pitchFamily="34" charset="0"/>
              </a:rPr>
              <a:t>Titre du poster</a:t>
            </a:r>
            <a:endParaRPr lang="fr-FR" altLang="fr-FR" sz="7990" b="1" dirty="0">
              <a:solidFill>
                <a:srgbClr val="0D4B81"/>
              </a:solidFill>
              <a:latin typeface="Aptos Display" panose="020B000402020202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D34A08C-1366-9F5D-8221-18394D69FB0E}"/>
              </a:ext>
            </a:extLst>
          </p:cNvPr>
          <p:cNvSpPr txBox="1"/>
          <p:nvPr/>
        </p:nvSpPr>
        <p:spPr>
          <a:xfrm>
            <a:off x="377171" y="6766720"/>
            <a:ext cx="29485946" cy="1078754"/>
          </a:xfrm>
          <a:prstGeom prst="rect">
            <a:avLst/>
          </a:prstGeom>
          <a:solidFill>
            <a:srgbClr val="B30D11"/>
          </a:solidFill>
          <a:ln>
            <a:solidFill>
              <a:srgbClr val="B7282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fr-FR" sz="7191" dirty="0">
                <a:latin typeface="Aptos Display" panose="020B0004020202020204" pitchFamily="34" charset="0"/>
              </a:rPr>
              <a:t>Introduction</a:t>
            </a:r>
            <a:endParaRPr lang="fr-FR" sz="6897" dirty="0">
              <a:latin typeface="Aptos Display" panose="020B000402020202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3B0B812-1B02-1181-27C1-1E15833C736B}"/>
              </a:ext>
            </a:extLst>
          </p:cNvPr>
          <p:cNvSpPr txBox="1"/>
          <p:nvPr/>
        </p:nvSpPr>
        <p:spPr>
          <a:xfrm>
            <a:off x="460320" y="12208891"/>
            <a:ext cx="29485946" cy="1078754"/>
          </a:xfrm>
          <a:prstGeom prst="rect">
            <a:avLst/>
          </a:prstGeom>
          <a:solidFill>
            <a:srgbClr val="BE4648"/>
          </a:solidFill>
          <a:ln>
            <a:solidFill>
              <a:srgbClr val="B7282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fr-FR" sz="6600" dirty="0">
                <a:latin typeface="Aptos Display" panose="020B0004020202020204" pitchFamily="34" charset="0"/>
              </a:rPr>
              <a:t>Méthodes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B29ACB4-BED4-A37D-EF0C-C8C496780BF7}"/>
              </a:ext>
            </a:extLst>
          </p:cNvPr>
          <p:cNvSpPr txBox="1"/>
          <p:nvPr/>
        </p:nvSpPr>
        <p:spPr>
          <a:xfrm>
            <a:off x="377171" y="20880760"/>
            <a:ext cx="29485946" cy="1078754"/>
          </a:xfrm>
          <a:prstGeom prst="rect">
            <a:avLst/>
          </a:prstGeom>
          <a:solidFill>
            <a:srgbClr val="BE4648"/>
          </a:solidFill>
          <a:ln>
            <a:solidFill>
              <a:srgbClr val="B7282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fr-FR" sz="6600" dirty="0">
                <a:latin typeface="Aptos Display" panose="020B0004020202020204" pitchFamily="34" charset="0"/>
              </a:rPr>
              <a:t>Résultats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62B5FA9D-57C8-2BDD-DE4D-C666D0B5F331}"/>
              </a:ext>
            </a:extLst>
          </p:cNvPr>
          <p:cNvSpPr txBox="1"/>
          <p:nvPr/>
        </p:nvSpPr>
        <p:spPr>
          <a:xfrm>
            <a:off x="460319" y="34257913"/>
            <a:ext cx="29391641" cy="1142876"/>
          </a:xfrm>
          <a:prstGeom prst="rect">
            <a:avLst/>
          </a:prstGeom>
          <a:solidFill>
            <a:srgbClr val="BE4648"/>
          </a:solidFill>
          <a:ln>
            <a:solidFill>
              <a:srgbClr val="B7282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fr-FR" sz="6600" dirty="0">
                <a:latin typeface="Aptos Display" panose="020B0004020202020204" pitchFamily="34" charset="0"/>
              </a:rPr>
              <a:t>Conclusion et recommandations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D6FC96E1-288D-D8D0-1E37-C7B9950AA1B5}"/>
              </a:ext>
            </a:extLst>
          </p:cNvPr>
          <p:cNvSpPr txBox="1"/>
          <p:nvPr/>
        </p:nvSpPr>
        <p:spPr>
          <a:xfrm>
            <a:off x="460320" y="22298447"/>
            <a:ext cx="29485946" cy="11620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4977" indent="-684977" algn="just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la-Latn" altLang="fr-FR" sz="5993" dirty="0">
                <a:latin typeface="Aptos" panose="020B0004020202020204" pitchFamily="34" charset="0"/>
              </a:rPr>
              <a:t>Sed ut perspiciatis, unde omnis iste</a:t>
            </a:r>
            <a:endParaRPr lang="fr-FR" altLang="fr-FR" sz="5993" dirty="0">
              <a:latin typeface="Aptos" panose="020B0004020202020204" pitchFamily="34" charset="0"/>
            </a:endParaRPr>
          </a:p>
          <a:p>
            <a:pPr marL="684977" indent="-684977" algn="just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la-Latn" altLang="fr-FR" sz="5993" dirty="0">
                <a:latin typeface="Aptos" panose="020B0004020202020204" pitchFamily="34" charset="0"/>
              </a:rPr>
              <a:t> quia voluptas si</a:t>
            </a:r>
            <a:endParaRPr lang="fr-FR" altLang="fr-FR" sz="5993" dirty="0">
              <a:latin typeface="Aptos" panose="020B0004020202020204" pitchFamily="34" charset="0"/>
            </a:endParaRPr>
          </a:p>
          <a:p>
            <a:pPr marL="684977" indent="-684977" algn="just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la-Latn" altLang="fr-FR" sz="5993" dirty="0">
                <a:latin typeface="Aptos" panose="020B0004020202020204" pitchFamily="34" charset="0"/>
              </a:rPr>
              <a:t>Sed ut perspiciatis, unde omnis iste natus error</a:t>
            </a:r>
            <a:endParaRPr lang="fr-FR" altLang="fr-FR" sz="5993" dirty="0">
              <a:latin typeface="Aptos" panose="020B0004020202020204" pitchFamily="34" charset="0"/>
            </a:endParaRPr>
          </a:p>
          <a:p>
            <a:pPr marL="2436737" lvl="1" indent="-684977" algn="just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la-Latn" altLang="fr-FR" sz="5993" dirty="0">
                <a:latin typeface="Aptos" panose="020B0004020202020204" pitchFamily="34" charset="0"/>
              </a:rPr>
              <a:t>Sed ut perspiciatis, unde omnis iste natus error </a:t>
            </a:r>
            <a:endParaRPr lang="fr-FR" altLang="fr-FR" sz="5993" dirty="0">
              <a:latin typeface="Aptos" panose="020B0004020202020204" pitchFamily="34" charset="0"/>
            </a:endParaRPr>
          </a:p>
          <a:p>
            <a:pPr marL="2436737" lvl="1" indent="-684977" algn="just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la-Latn" altLang="fr-FR" sz="5993" dirty="0">
                <a:latin typeface="Aptos" panose="020B0004020202020204" pitchFamily="34" charset="0"/>
              </a:rPr>
              <a:t>sit voluptatem accusantium doloremque laudantium, </a:t>
            </a:r>
            <a:endParaRPr lang="fr-FR" altLang="fr-FR" sz="5993" dirty="0">
              <a:latin typeface="Aptos" panose="020B0004020202020204" pitchFamily="34" charset="0"/>
            </a:endParaRPr>
          </a:p>
          <a:p>
            <a:pPr marL="2436737" lvl="1" indent="-684977" algn="just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la-Latn" altLang="fr-FR" sz="5993" dirty="0">
                <a:latin typeface="Aptos" panose="020B0004020202020204" pitchFamily="34" charset="0"/>
              </a:rPr>
              <a:t>totam rem </a:t>
            </a:r>
            <a:r>
              <a:rPr lang="la-Latn" altLang="fr-FR" sz="5993" b="1" dirty="0">
                <a:latin typeface="Aptos" panose="020B0004020202020204" pitchFamily="34" charset="0"/>
              </a:rPr>
              <a:t>aperiam</a:t>
            </a:r>
            <a:r>
              <a:rPr lang="la-Latn" altLang="fr-FR" sz="5993" dirty="0">
                <a:latin typeface="Aptos" panose="020B0004020202020204" pitchFamily="34" charset="0"/>
              </a:rPr>
              <a:t> eaque ipsa, quae ab illo inventore</a:t>
            </a:r>
            <a:endParaRPr lang="fr-FR" altLang="fr-FR" sz="5993" dirty="0">
              <a:latin typeface="Aptos" panose="020B0004020202020204" pitchFamily="34" charset="0"/>
            </a:endParaRPr>
          </a:p>
          <a:p>
            <a:pPr marL="4188498" lvl="2" indent="-684977" algn="just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la-Latn" altLang="fr-FR" sz="5993" b="1" dirty="0">
                <a:latin typeface="Aptos" panose="020B0004020202020204" pitchFamily="34" charset="0"/>
              </a:rPr>
              <a:t>veritatis</a:t>
            </a:r>
            <a:r>
              <a:rPr lang="la-Latn" altLang="fr-FR" sz="5993" dirty="0">
                <a:latin typeface="Aptos" panose="020B0004020202020204" pitchFamily="34" charset="0"/>
              </a:rPr>
              <a:t> et quasi architecto beatae vitae dicta sunt, explicabo. Nemo enim ipsam voluptatem, quia voluptas sit </a:t>
            </a:r>
            <a:endParaRPr lang="fr-FR" altLang="fr-FR" sz="5993" dirty="0">
              <a:latin typeface="Aptos" panose="020B0004020202020204" pitchFamily="34" charset="0"/>
            </a:endParaRPr>
          </a:p>
          <a:p>
            <a:pPr marL="4188498" lvl="2" indent="-684977" algn="just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la-Latn" altLang="fr-FR" sz="5993" dirty="0">
                <a:latin typeface="Aptos" panose="020B0004020202020204" pitchFamily="34" charset="0"/>
              </a:rPr>
              <a:t>Sed ut perspiciatis, unde omnis</a:t>
            </a:r>
            <a:endParaRPr lang="fr-FR" altLang="fr-FR" sz="5993" dirty="0">
              <a:latin typeface="Aptos" panose="020B0004020202020204" pitchFamily="34" charset="0"/>
            </a:endParaRPr>
          </a:p>
          <a:p>
            <a:pPr marL="5940258" lvl="3" indent="-684977" algn="just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la-Latn" altLang="fr-FR" sz="5993" dirty="0">
                <a:latin typeface="Aptos" panose="020B0004020202020204" pitchFamily="34" charset="0"/>
              </a:rPr>
              <a:t>totam rem </a:t>
            </a:r>
            <a:r>
              <a:rPr lang="la-Latn" altLang="fr-FR" sz="5993" b="1" dirty="0">
                <a:latin typeface="Aptos" panose="020B0004020202020204" pitchFamily="34" charset="0"/>
              </a:rPr>
              <a:t>aperiam</a:t>
            </a:r>
            <a:r>
              <a:rPr lang="la-Latn" altLang="fr-FR" sz="5993" dirty="0">
                <a:latin typeface="Aptos" panose="020B0004020202020204" pitchFamily="34" charset="0"/>
              </a:rPr>
              <a:t> eaque ipsa, quae ab illo inventore</a:t>
            </a:r>
            <a:endParaRPr lang="fr-FR" altLang="fr-FR" sz="5993" dirty="0">
              <a:latin typeface="Aptos" panose="020B0004020202020204" pitchFamily="34" charset="0"/>
            </a:endParaRPr>
          </a:p>
          <a:p>
            <a:pPr marL="5940258" lvl="3" indent="-684977" algn="just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la-Latn" altLang="fr-FR" sz="5993" dirty="0">
                <a:latin typeface="Aptos" panose="020B0004020202020204" pitchFamily="34" charset="0"/>
              </a:rPr>
              <a:t> </a:t>
            </a:r>
            <a:r>
              <a:rPr lang="la-Latn" altLang="fr-FR" sz="5993" b="1" dirty="0">
                <a:latin typeface="Aptos" panose="020B0004020202020204" pitchFamily="34" charset="0"/>
              </a:rPr>
              <a:t>veritatis</a:t>
            </a:r>
            <a:r>
              <a:rPr lang="la-Latn" altLang="fr-FR" sz="5993" dirty="0">
                <a:latin typeface="Aptos" panose="020B0004020202020204" pitchFamily="34" charset="0"/>
              </a:rPr>
              <a:t> et quasi architecto beatae vitae dicta sunt, </a:t>
            </a:r>
            <a:endParaRPr lang="fr-FR" altLang="fr-FR" sz="5993" dirty="0">
              <a:latin typeface="Aptos" panose="020B0004020202020204" pitchFamily="34" charset="0"/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C7E5AB0B-3A12-1198-7A06-BE6312810508}"/>
              </a:ext>
            </a:extLst>
          </p:cNvPr>
          <p:cNvSpPr txBox="1"/>
          <p:nvPr/>
        </p:nvSpPr>
        <p:spPr>
          <a:xfrm>
            <a:off x="460320" y="14009265"/>
            <a:ext cx="29485946" cy="63943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4977" indent="-684977" algn="just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la-Latn" altLang="fr-FR" sz="5993" dirty="0">
                <a:latin typeface="Aptos" panose="020B0004020202020204" pitchFamily="34" charset="0"/>
              </a:rPr>
              <a:t>Sed ut perspiciatis, unde omnis iste</a:t>
            </a:r>
            <a:endParaRPr lang="fr-FR" altLang="fr-FR" sz="5993" dirty="0">
              <a:latin typeface="Aptos" panose="020B0004020202020204" pitchFamily="34" charset="0"/>
            </a:endParaRPr>
          </a:p>
          <a:p>
            <a:pPr marL="684977" indent="-684977" algn="just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la-Latn" altLang="fr-FR" sz="5993" dirty="0">
                <a:latin typeface="Aptos" panose="020B0004020202020204" pitchFamily="34" charset="0"/>
              </a:rPr>
              <a:t> quia voluptas si</a:t>
            </a:r>
            <a:endParaRPr lang="fr-FR" altLang="fr-FR" sz="5993" dirty="0">
              <a:latin typeface="Aptos" panose="020B0004020202020204" pitchFamily="34" charset="0"/>
            </a:endParaRPr>
          </a:p>
          <a:p>
            <a:pPr marL="684977" indent="-684977" algn="just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la-Latn" altLang="fr-FR" sz="5993" dirty="0">
                <a:latin typeface="Aptos" panose="020B0004020202020204" pitchFamily="34" charset="0"/>
              </a:rPr>
              <a:t>Sed ut perspiciatis, unde omnis iste natus error</a:t>
            </a:r>
            <a:endParaRPr lang="fr-FR" altLang="fr-FR" sz="5993" dirty="0">
              <a:latin typeface="Aptos" panose="020B0004020202020204" pitchFamily="34" charset="0"/>
            </a:endParaRPr>
          </a:p>
          <a:p>
            <a:pPr marL="2436737" lvl="1" indent="-684977" algn="just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la-Latn" altLang="fr-FR" sz="5993" dirty="0">
                <a:latin typeface="Aptos" panose="020B0004020202020204" pitchFamily="34" charset="0"/>
              </a:rPr>
              <a:t>Sed ut perspiciatis, unde omnis iste natus error </a:t>
            </a:r>
            <a:endParaRPr lang="fr-FR" altLang="fr-FR" sz="5993" dirty="0">
              <a:latin typeface="Aptos" panose="020B0004020202020204" pitchFamily="34" charset="0"/>
            </a:endParaRPr>
          </a:p>
          <a:p>
            <a:pPr marL="2436737" lvl="1" indent="-684977" algn="just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la-Latn" altLang="fr-FR" sz="5993" dirty="0">
                <a:latin typeface="Aptos" panose="020B0004020202020204" pitchFamily="34" charset="0"/>
              </a:rPr>
              <a:t>sit voluptatem accusantium doloremque laudantium, </a:t>
            </a:r>
            <a:endParaRPr lang="fr-FR" altLang="fr-FR" sz="5993" dirty="0">
              <a:latin typeface="Aptos" panose="020B0004020202020204" pitchFamily="34" charset="0"/>
            </a:endParaRPr>
          </a:p>
          <a:p>
            <a:pPr marL="2436737" lvl="1" indent="-684977" algn="just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la-Latn" altLang="fr-FR" sz="5993" dirty="0">
                <a:latin typeface="Aptos" panose="020B0004020202020204" pitchFamily="34" charset="0"/>
              </a:rPr>
              <a:t>totam rem </a:t>
            </a:r>
            <a:r>
              <a:rPr lang="la-Latn" altLang="fr-FR" sz="5993" b="1" dirty="0">
                <a:latin typeface="Aptos" panose="020B0004020202020204" pitchFamily="34" charset="0"/>
              </a:rPr>
              <a:t>aperiam</a:t>
            </a:r>
            <a:r>
              <a:rPr lang="la-Latn" altLang="fr-FR" sz="5993" dirty="0">
                <a:latin typeface="Aptos" panose="020B0004020202020204" pitchFamily="34" charset="0"/>
              </a:rPr>
              <a:t> eaque ipsa, quae ab illo inventore</a:t>
            </a:r>
            <a:endParaRPr lang="fr-FR" altLang="fr-FR" sz="5993" dirty="0">
              <a:latin typeface="Aptos" panose="020B0004020202020204" pitchFamily="34" charset="0"/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FCEC1C2E-884E-71BE-BC9C-F02195E29C43}"/>
              </a:ext>
            </a:extLst>
          </p:cNvPr>
          <p:cNvSpPr txBox="1"/>
          <p:nvPr/>
        </p:nvSpPr>
        <p:spPr>
          <a:xfrm>
            <a:off x="460320" y="35967080"/>
            <a:ext cx="24685680" cy="31664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4977" indent="-684977" algn="just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la-Latn" altLang="fr-FR" sz="5993" dirty="0">
                <a:latin typeface="Aptos" panose="020B0004020202020204" pitchFamily="34" charset="0"/>
              </a:rPr>
              <a:t>Sed ut perspiciatis, unde omnis iste</a:t>
            </a:r>
            <a:endParaRPr lang="fr-FR" altLang="fr-FR" sz="5993" dirty="0">
              <a:latin typeface="Aptos" panose="020B0004020202020204" pitchFamily="34" charset="0"/>
            </a:endParaRPr>
          </a:p>
          <a:p>
            <a:pPr marL="684977" indent="-684977" algn="just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la-Latn" altLang="fr-FR" sz="5993" dirty="0">
                <a:latin typeface="Aptos" panose="020B0004020202020204" pitchFamily="34" charset="0"/>
              </a:rPr>
              <a:t>Sed ut perspiciatis, unde omnis iste natus error</a:t>
            </a:r>
            <a:endParaRPr lang="fr-FR" altLang="fr-FR" sz="5993" dirty="0">
              <a:latin typeface="Aptos" panose="020B0004020202020204" pitchFamily="34" charset="0"/>
            </a:endParaRPr>
          </a:p>
          <a:p>
            <a:pPr marL="684977" indent="-684977" algn="just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la-Latn" altLang="fr-FR" sz="5993" dirty="0">
                <a:latin typeface="Aptos" panose="020B0004020202020204" pitchFamily="34" charset="0"/>
              </a:rPr>
              <a:t>perspiciatis, unde omnis iste</a:t>
            </a:r>
            <a:endParaRPr lang="fr-FR" altLang="fr-FR" sz="5993" dirty="0">
              <a:latin typeface="Aptos" panose="020B0004020202020204" pitchFamily="34" charset="0"/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6D970CAB-C847-53F5-90BC-CC1DC166CF65}"/>
              </a:ext>
            </a:extLst>
          </p:cNvPr>
          <p:cNvSpPr txBox="1"/>
          <p:nvPr/>
        </p:nvSpPr>
        <p:spPr>
          <a:xfrm>
            <a:off x="388328" y="7918633"/>
            <a:ext cx="29485946" cy="4242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4977" indent="-684977" algn="just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la-Latn" altLang="fr-FR" sz="5993" dirty="0">
                <a:latin typeface="Aptos" panose="020B0004020202020204" pitchFamily="34" charset="0"/>
              </a:rPr>
              <a:t>Sed ut perspiciatis, unde omnis iste</a:t>
            </a:r>
            <a:endParaRPr lang="fr-FR" altLang="fr-FR" sz="5993" dirty="0">
              <a:latin typeface="Aptos" panose="020B0004020202020204" pitchFamily="34" charset="0"/>
            </a:endParaRPr>
          </a:p>
          <a:p>
            <a:pPr marL="684977" indent="-684977" algn="just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la-Latn" altLang="fr-FR" sz="5993" dirty="0">
                <a:latin typeface="Aptos" panose="020B0004020202020204" pitchFamily="34" charset="0"/>
              </a:rPr>
              <a:t> quia voluptas si</a:t>
            </a:r>
            <a:endParaRPr lang="fr-FR" altLang="fr-FR" sz="5993" dirty="0">
              <a:latin typeface="Aptos" panose="020B0004020202020204" pitchFamily="34" charset="0"/>
            </a:endParaRPr>
          </a:p>
          <a:p>
            <a:pPr marL="2436737" lvl="1" indent="-684977" algn="just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la-Latn" altLang="fr-FR" sz="5993" dirty="0">
                <a:latin typeface="Aptos" panose="020B0004020202020204" pitchFamily="34" charset="0"/>
              </a:rPr>
              <a:t>sit voluptatem accusantium doloremque laudantium, </a:t>
            </a:r>
            <a:endParaRPr lang="fr-FR" altLang="fr-FR" sz="5993" dirty="0">
              <a:latin typeface="Aptos" panose="020B0004020202020204" pitchFamily="34" charset="0"/>
            </a:endParaRPr>
          </a:p>
          <a:p>
            <a:pPr marL="2436737" lvl="1" indent="-684977" algn="just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la-Latn" altLang="fr-FR" sz="5993" dirty="0">
                <a:latin typeface="Aptos" panose="020B0004020202020204" pitchFamily="34" charset="0"/>
              </a:rPr>
              <a:t>totam rem </a:t>
            </a:r>
            <a:r>
              <a:rPr lang="la-Latn" altLang="fr-FR" sz="5993" b="1" dirty="0">
                <a:latin typeface="Aptos" panose="020B0004020202020204" pitchFamily="34" charset="0"/>
              </a:rPr>
              <a:t>aperiam</a:t>
            </a:r>
            <a:r>
              <a:rPr lang="la-Latn" altLang="fr-FR" sz="5993" dirty="0">
                <a:latin typeface="Aptos" panose="020B0004020202020204" pitchFamily="34" charset="0"/>
              </a:rPr>
              <a:t> eaque ipsa, quae ab illo inventore</a:t>
            </a:r>
            <a:endParaRPr lang="fr-FR" altLang="fr-FR" sz="5993" dirty="0">
              <a:latin typeface="Aptos" panose="020B0004020202020204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962A585-D8C4-776E-8A45-96FC8A6B228E}"/>
              </a:ext>
            </a:extLst>
          </p:cNvPr>
          <p:cNvSpPr txBox="1"/>
          <p:nvPr/>
        </p:nvSpPr>
        <p:spPr>
          <a:xfrm>
            <a:off x="5899674" y="1994352"/>
            <a:ext cx="184186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4400" b="1" i="1" dirty="0">
                <a:solidFill>
                  <a:srgbClr val="064174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Sous thème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3B0142A-8302-E681-C6D3-FCD502215FA1}"/>
              </a:ext>
            </a:extLst>
          </p:cNvPr>
          <p:cNvSpPr txBox="1"/>
          <p:nvPr/>
        </p:nvSpPr>
        <p:spPr>
          <a:xfrm>
            <a:off x="460319" y="40261148"/>
            <a:ext cx="245193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600" i="1" dirty="0">
                <a:solidFill>
                  <a:prstClr val="black"/>
                </a:solidFill>
                <a:latin typeface="Aptos" panose="020B0004020202020204" pitchFamily="34" charset="0"/>
                <a:ea typeface="Calibri" panose="020F0502020204030204" pitchFamily="34" charset="0"/>
              </a:rPr>
              <a:t> Code final de poster – Prénoms, Nom et contacts du présentateur</a:t>
            </a:r>
            <a:endParaRPr lang="fr-FR" sz="3600" i="1" dirty="0">
              <a:latin typeface="Aptos" panose="020B00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736ADF-99B2-FDEA-FDAF-F8A2D2F710EB}"/>
              </a:ext>
            </a:extLst>
          </p:cNvPr>
          <p:cNvSpPr/>
          <p:nvPr/>
        </p:nvSpPr>
        <p:spPr>
          <a:xfrm>
            <a:off x="25146000" y="35474861"/>
            <a:ext cx="4800266" cy="5607825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i="1" dirty="0">
                <a:solidFill>
                  <a:schemeClr val="tx1"/>
                </a:solidFill>
                <a:latin typeface="Aptos" panose="020B0004020202020204" pitchFamily="34" charset="0"/>
              </a:rPr>
              <a:t>Logos de </a:t>
            </a:r>
            <a:r>
              <a:rPr lang="en-US" sz="4400" i="1" dirty="0" err="1">
                <a:solidFill>
                  <a:schemeClr val="tx1"/>
                </a:solidFill>
                <a:latin typeface="Aptos" panose="020B0004020202020204" pitchFamily="34" charset="0"/>
              </a:rPr>
              <a:t>votre</a:t>
            </a:r>
            <a:r>
              <a:rPr lang="en-US" sz="4400" i="1" dirty="0">
                <a:solidFill>
                  <a:schemeClr val="tx1"/>
                </a:solidFill>
                <a:latin typeface="Aptos" panose="020B0004020202020204" pitchFamily="34" charset="0"/>
              </a:rPr>
              <a:t> institution et / </a:t>
            </a:r>
            <a:r>
              <a:rPr lang="en-US" sz="4400" i="1" dirty="0" err="1">
                <a:solidFill>
                  <a:schemeClr val="tx1"/>
                </a:solidFill>
                <a:latin typeface="Aptos" panose="020B0004020202020204" pitchFamily="34" charset="0"/>
              </a:rPr>
              <a:t>ou</a:t>
            </a:r>
            <a:r>
              <a:rPr lang="en-US" sz="4400" i="1" dirty="0">
                <a:solidFill>
                  <a:schemeClr val="tx1"/>
                </a:solidFill>
                <a:latin typeface="Aptos" panose="020B0004020202020204" pitchFamily="34" charset="0"/>
              </a:rPr>
              <a:t> </a:t>
            </a:r>
            <a:r>
              <a:rPr lang="en-US" sz="4400" i="1" dirty="0" err="1">
                <a:solidFill>
                  <a:schemeClr val="tx1"/>
                </a:solidFill>
                <a:latin typeface="Aptos" panose="020B0004020202020204" pitchFamily="34" charset="0"/>
              </a:rPr>
              <a:t>partenaires</a:t>
            </a:r>
            <a:endParaRPr lang="fr-FR" sz="4400" i="1" dirty="0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382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D45247-5F96-2737-2336-DD8DE517DD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07E83F05-3FF6-F744-96DD-43F459E9539A}"/>
              </a:ext>
            </a:extLst>
          </p:cNvPr>
          <p:cNvSpPr txBox="1"/>
          <p:nvPr/>
        </p:nvSpPr>
        <p:spPr>
          <a:xfrm>
            <a:off x="377171" y="5141502"/>
            <a:ext cx="29485946" cy="1203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sz="4000" dirty="0"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Liste des auteurs – Affiliations</a:t>
            </a:r>
          </a:p>
          <a:p>
            <a:pPr algn="ctr">
              <a:lnSpc>
                <a:spcPct val="90000"/>
              </a:lnSpc>
            </a:pPr>
            <a:r>
              <a:rPr lang="fr-FR" sz="4000" dirty="0"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Auteur correspondant : xxx@adresse.com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FD35DAE5-11BB-2CC2-282C-9111069EAD1F}"/>
              </a:ext>
            </a:extLst>
          </p:cNvPr>
          <p:cNvSpPr txBox="1"/>
          <p:nvPr/>
        </p:nvSpPr>
        <p:spPr>
          <a:xfrm>
            <a:off x="1200350" y="32200306"/>
            <a:ext cx="3176096" cy="1152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6897" dirty="0"/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F334558F-4D4D-26F8-39F4-5166778F298B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77825" y="3513138"/>
            <a:ext cx="29484638" cy="1376362"/>
          </a:xfrm>
          <a:solidFill>
            <a:srgbClr val="FFB630"/>
          </a:solidFill>
        </p:spPr>
        <p:txBody>
          <a:bodyPr anchor="ctr">
            <a:normAutofit/>
          </a:bodyPr>
          <a:lstStyle/>
          <a:p>
            <a:pPr algn="ctr"/>
            <a:r>
              <a:rPr lang="fr-FR" altLang="fr-FR" sz="7200" b="1" dirty="0">
                <a:solidFill>
                  <a:srgbClr val="0D4B81"/>
                </a:solidFill>
                <a:latin typeface="Aptos Display" panose="020B0004020202020204" pitchFamily="34" charset="0"/>
              </a:rPr>
              <a:t>Titre du poster</a:t>
            </a:r>
            <a:endParaRPr lang="fr-FR" altLang="fr-FR" sz="7990" b="1" dirty="0">
              <a:solidFill>
                <a:srgbClr val="0D4B81"/>
              </a:solidFill>
              <a:latin typeface="Aptos Display" panose="020B000402020202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38CCA26-E15A-43A3-001B-F9B77859DD8A}"/>
              </a:ext>
            </a:extLst>
          </p:cNvPr>
          <p:cNvSpPr txBox="1"/>
          <p:nvPr/>
        </p:nvSpPr>
        <p:spPr>
          <a:xfrm>
            <a:off x="377171" y="6766720"/>
            <a:ext cx="29485946" cy="1078754"/>
          </a:xfrm>
          <a:prstGeom prst="rect">
            <a:avLst/>
          </a:prstGeom>
          <a:solidFill>
            <a:srgbClr val="BE4648"/>
          </a:solidFill>
          <a:ln>
            <a:solidFill>
              <a:srgbClr val="AC0B0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fr-FR" sz="7191" dirty="0">
                <a:latin typeface="Aptos Display" panose="020B0004020202020204" pitchFamily="34" charset="0"/>
              </a:rPr>
              <a:t>Introduction</a:t>
            </a:r>
            <a:endParaRPr lang="fr-FR" sz="6897" dirty="0">
              <a:latin typeface="Aptos Display" panose="020B000402020202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D03B730-1BD1-E233-EE36-3B6D15FA7C52}"/>
              </a:ext>
            </a:extLst>
          </p:cNvPr>
          <p:cNvSpPr txBox="1"/>
          <p:nvPr/>
        </p:nvSpPr>
        <p:spPr>
          <a:xfrm>
            <a:off x="460320" y="12208891"/>
            <a:ext cx="29485946" cy="1078754"/>
          </a:xfrm>
          <a:prstGeom prst="rect">
            <a:avLst/>
          </a:prstGeom>
          <a:solidFill>
            <a:srgbClr val="BE4648"/>
          </a:solidFill>
          <a:ln>
            <a:solidFill>
              <a:srgbClr val="AC0B0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fr-FR" sz="6600" dirty="0">
                <a:latin typeface="Aptos Display" panose="020B0004020202020204" pitchFamily="34" charset="0"/>
              </a:rPr>
              <a:t>Méthodes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FD7EF6AC-BEE9-EBE4-8369-4A873C5DE4C2}"/>
              </a:ext>
            </a:extLst>
          </p:cNvPr>
          <p:cNvSpPr txBox="1"/>
          <p:nvPr/>
        </p:nvSpPr>
        <p:spPr>
          <a:xfrm>
            <a:off x="377171" y="20880760"/>
            <a:ext cx="29485946" cy="1078754"/>
          </a:xfrm>
          <a:prstGeom prst="rect">
            <a:avLst/>
          </a:prstGeom>
          <a:solidFill>
            <a:srgbClr val="BE4648"/>
          </a:solidFill>
          <a:ln>
            <a:solidFill>
              <a:srgbClr val="AC0B0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fr-FR" sz="6600" dirty="0">
                <a:latin typeface="Aptos Display" panose="020B0004020202020204" pitchFamily="34" charset="0"/>
              </a:rPr>
              <a:t>Résultats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87B6BB34-29FB-BC6C-3D65-B4183FDD8E08}"/>
              </a:ext>
            </a:extLst>
          </p:cNvPr>
          <p:cNvSpPr txBox="1"/>
          <p:nvPr/>
        </p:nvSpPr>
        <p:spPr>
          <a:xfrm>
            <a:off x="460320" y="34396107"/>
            <a:ext cx="29485946" cy="1204872"/>
          </a:xfrm>
          <a:prstGeom prst="rect">
            <a:avLst/>
          </a:prstGeom>
          <a:solidFill>
            <a:srgbClr val="BE4648"/>
          </a:solidFill>
          <a:ln>
            <a:solidFill>
              <a:srgbClr val="AC0B0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fr-FR" sz="6600" dirty="0">
                <a:latin typeface="Aptos Display" panose="020B0004020202020204" pitchFamily="34" charset="0"/>
              </a:rPr>
              <a:t>Conclusion et recommandations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A6C60A62-7785-B98E-EBB6-AD2E19AF3A20}"/>
              </a:ext>
            </a:extLst>
          </p:cNvPr>
          <p:cNvSpPr txBox="1"/>
          <p:nvPr/>
        </p:nvSpPr>
        <p:spPr>
          <a:xfrm>
            <a:off x="460320" y="22298447"/>
            <a:ext cx="15163704" cy="60869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4977" indent="-684977" algn="just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la-Latn" altLang="fr-FR" sz="5993" dirty="0">
                <a:latin typeface="Aptos" panose="020B0004020202020204" pitchFamily="34" charset="0"/>
              </a:rPr>
              <a:t>Sed ut perspiciatis, unde omnis iste</a:t>
            </a:r>
            <a:endParaRPr lang="fr-FR" altLang="fr-FR" sz="5993" dirty="0">
              <a:latin typeface="Aptos" panose="020B0004020202020204" pitchFamily="34" charset="0"/>
            </a:endParaRPr>
          </a:p>
          <a:p>
            <a:pPr marL="684977" indent="-684977" algn="just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la-Latn" altLang="fr-FR" sz="5993" dirty="0">
                <a:latin typeface="Aptos" panose="020B0004020202020204" pitchFamily="34" charset="0"/>
              </a:rPr>
              <a:t> quia voluptas si</a:t>
            </a:r>
            <a:endParaRPr lang="fr-FR" altLang="fr-FR" sz="5993" dirty="0">
              <a:latin typeface="Aptos" panose="020B0004020202020204" pitchFamily="34" charset="0"/>
            </a:endParaRPr>
          </a:p>
          <a:p>
            <a:pPr marL="684977" indent="-684977" algn="just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la-Latn" altLang="fr-FR" sz="5993" dirty="0">
                <a:latin typeface="Aptos" panose="020B0004020202020204" pitchFamily="34" charset="0"/>
              </a:rPr>
              <a:t>Sed ut perspiciatis, unde omnis iste natus error</a:t>
            </a:r>
            <a:endParaRPr lang="fr-FR" altLang="fr-FR" sz="5993" dirty="0">
              <a:latin typeface="Aptos" panose="020B0004020202020204" pitchFamily="34" charset="0"/>
            </a:endParaRPr>
          </a:p>
          <a:p>
            <a:pPr marL="2436737" lvl="1" indent="-684977" algn="just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la-Latn" altLang="fr-FR" sz="5993" dirty="0">
                <a:latin typeface="Aptos" panose="020B0004020202020204" pitchFamily="34" charset="0"/>
              </a:rPr>
              <a:t>Sed ut perspiciatis, unde omnis iste natus error </a:t>
            </a:r>
            <a:endParaRPr lang="fr-FR" altLang="fr-FR" sz="5993" dirty="0">
              <a:latin typeface="Aptos" panose="020B0004020202020204" pitchFamily="34" charset="0"/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623E03F0-5BFD-7DA1-FF36-2F68AA0869E0}"/>
              </a:ext>
            </a:extLst>
          </p:cNvPr>
          <p:cNvSpPr txBox="1"/>
          <p:nvPr/>
        </p:nvSpPr>
        <p:spPr>
          <a:xfrm>
            <a:off x="460320" y="14009265"/>
            <a:ext cx="14383388" cy="60869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4977" indent="-684977" algn="just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la-Latn" altLang="fr-FR" sz="5993" dirty="0">
                <a:latin typeface="Aptos" panose="020B0004020202020204" pitchFamily="34" charset="0"/>
              </a:rPr>
              <a:t>Sed ut perspiciatis, unde omnis iste</a:t>
            </a:r>
            <a:endParaRPr lang="fr-FR" altLang="fr-FR" sz="5993" dirty="0">
              <a:latin typeface="Aptos" panose="020B0004020202020204" pitchFamily="34" charset="0"/>
            </a:endParaRPr>
          </a:p>
          <a:p>
            <a:pPr marL="684977" indent="-684977" algn="just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la-Latn" altLang="fr-FR" sz="5993" dirty="0">
                <a:latin typeface="Aptos" panose="020B0004020202020204" pitchFamily="34" charset="0"/>
              </a:rPr>
              <a:t> quia voluptas si</a:t>
            </a:r>
            <a:endParaRPr lang="fr-FR" altLang="fr-FR" sz="5993" dirty="0">
              <a:latin typeface="Aptos" panose="020B0004020202020204" pitchFamily="34" charset="0"/>
            </a:endParaRPr>
          </a:p>
          <a:p>
            <a:pPr marL="684977" indent="-684977" algn="just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la-Latn" altLang="fr-FR" sz="5993" dirty="0">
                <a:latin typeface="Aptos" panose="020B0004020202020204" pitchFamily="34" charset="0"/>
              </a:rPr>
              <a:t>Sed ut perspiciatis, unde omnis iste natus error</a:t>
            </a:r>
            <a:endParaRPr lang="fr-FR" altLang="fr-FR" sz="5993" dirty="0">
              <a:latin typeface="Aptos" panose="020B0004020202020204" pitchFamily="34" charset="0"/>
            </a:endParaRPr>
          </a:p>
          <a:p>
            <a:pPr marL="2436737" lvl="1" indent="-684977" algn="just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la-Latn" altLang="fr-FR" sz="5993" dirty="0">
                <a:latin typeface="Aptos" panose="020B0004020202020204" pitchFamily="34" charset="0"/>
              </a:rPr>
              <a:t>Sed ut perspiciatis, unde omnis iste natus error</a:t>
            </a:r>
            <a:endParaRPr lang="fr-FR" altLang="fr-FR" sz="5993" dirty="0">
              <a:latin typeface="Aptos" panose="020B0004020202020204" pitchFamily="34" charset="0"/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B28469BB-2D8B-EBF9-B7BD-6AE8844CEDC6}"/>
              </a:ext>
            </a:extLst>
          </p:cNvPr>
          <p:cNvSpPr txBox="1"/>
          <p:nvPr/>
        </p:nvSpPr>
        <p:spPr>
          <a:xfrm>
            <a:off x="460320" y="35967080"/>
            <a:ext cx="24685680" cy="31664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4977" indent="-684977" algn="just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la-Latn" altLang="fr-FR" sz="5993" dirty="0">
                <a:latin typeface="Aptos" panose="020B0004020202020204" pitchFamily="34" charset="0"/>
              </a:rPr>
              <a:t>Sed ut perspiciatis, unde omnis iste</a:t>
            </a:r>
            <a:endParaRPr lang="fr-FR" altLang="fr-FR" sz="5993" dirty="0">
              <a:latin typeface="Aptos" panose="020B0004020202020204" pitchFamily="34" charset="0"/>
            </a:endParaRPr>
          </a:p>
          <a:p>
            <a:pPr marL="684977" indent="-684977" algn="just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la-Latn" altLang="fr-FR" sz="5993" dirty="0">
                <a:latin typeface="Aptos" panose="020B0004020202020204" pitchFamily="34" charset="0"/>
              </a:rPr>
              <a:t>Sed ut perspiciatis, unde omnis iste natus error</a:t>
            </a:r>
            <a:endParaRPr lang="fr-FR" altLang="fr-FR" sz="5993" dirty="0">
              <a:latin typeface="Aptos" panose="020B0004020202020204" pitchFamily="34" charset="0"/>
            </a:endParaRPr>
          </a:p>
          <a:p>
            <a:pPr marL="684977" indent="-684977" algn="just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la-Latn" altLang="fr-FR" sz="5993" dirty="0">
                <a:latin typeface="Aptos" panose="020B0004020202020204" pitchFamily="34" charset="0"/>
              </a:rPr>
              <a:t>perspiciatis, unde omnis iste</a:t>
            </a:r>
            <a:endParaRPr lang="fr-FR" altLang="fr-FR" sz="5993" dirty="0">
              <a:latin typeface="Aptos" panose="020B0004020202020204" pitchFamily="34" charset="0"/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91B6C43C-5C33-B790-2E92-0D9C4663FDE2}"/>
              </a:ext>
            </a:extLst>
          </p:cNvPr>
          <p:cNvSpPr txBox="1"/>
          <p:nvPr/>
        </p:nvSpPr>
        <p:spPr>
          <a:xfrm>
            <a:off x="388328" y="7918633"/>
            <a:ext cx="29485946" cy="4242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4977" indent="-684977" algn="just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la-Latn" altLang="fr-FR" sz="5993" dirty="0">
                <a:latin typeface="Aptos" panose="020B0004020202020204" pitchFamily="34" charset="0"/>
              </a:rPr>
              <a:t>Sed ut perspiciatis, unde omnis iste</a:t>
            </a:r>
            <a:endParaRPr lang="fr-FR" altLang="fr-FR" sz="5993" dirty="0">
              <a:latin typeface="Aptos" panose="020B0004020202020204" pitchFamily="34" charset="0"/>
            </a:endParaRPr>
          </a:p>
          <a:p>
            <a:pPr marL="684977" indent="-684977" algn="just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la-Latn" altLang="fr-FR" sz="5993" dirty="0">
                <a:latin typeface="Aptos" panose="020B0004020202020204" pitchFamily="34" charset="0"/>
              </a:rPr>
              <a:t> quia voluptas si</a:t>
            </a:r>
            <a:endParaRPr lang="fr-FR" altLang="fr-FR" sz="5993" dirty="0">
              <a:latin typeface="Aptos" panose="020B0004020202020204" pitchFamily="34" charset="0"/>
            </a:endParaRPr>
          </a:p>
          <a:p>
            <a:pPr marL="2436737" lvl="1" indent="-684977" algn="just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la-Latn" altLang="fr-FR" sz="5993" dirty="0">
                <a:latin typeface="Aptos" panose="020B0004020202020204" pitchFamily="34" charset="0"/>
              </a:rPr>
              <a:t>sit voluptatem accusantium doloremque laudantium, </a:t>
            </a:r>
            <a:endParaRPr lang="fr-FR" altLang="fr-FR" sz="5993" dirty="0">
              <a:latin typeface="Aptos" panose="020B0004020202020204" pitchFamily="34" charset="0"/>
            </a:endParaRPr>
          </a:p>
          <a:p>
            <a:pPr marL="2436737" lvl="1" indent="-684977" algn="just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la-Latn" altLang="fr-FR" sz="5993" dirty="0">
                <a:latin typeface="Aptos" panose="020B0004020202020204" pitchFamily="34" charset="0"/>
              </a:rPr>
              <a:t>totam rem </a:t>
            </a:r>
            <a:r>
              <a:rPr lang="la-Latn" altLang="fr-FR" sz="5993" b="1" dirty="0">
                <a:latin typeface="Aptos" panose="020B0004020202020204" pitchFamily="34" charset="0"/>
              </a:rPr>
              <a:t>aperiam</a:t>
            </a:r>
            <a:r>
              <a:rPr lang="la-Latn" altLang="fr-FR" sz="5993" dirty="0">
                <a:latin typeface="Aptos" panose="020B0004020202020204" pitchFamily="34" charset="0"/>
              </a:rPr>
              <a:t> eaque ipsa, quae ab illo inventore</a:t>
            </a:r>
            <a:endParaRPr lang="fr-FR" altLang="fr-FR" sz="5993" dirty="0">
              <a:latin typeface="Aptos" panose="020B0004020202020204" pitchFamily="34" charset="0"/>
            </a:endParaRPr>
          </a:p>
        </p:txBody>
      </p:sp>
      <p:pic>
        <p:nvPicPr>
          <p:cNvPr id="2" name="Image 30" descr="DSCF0045.jpg">
            <a:extLst>
              <a:ext uri="{FF2B5EF4-FFF2-40B4-BE49-F238E27FC236}">
                <a16:creationId xmlns:a16="http://schemas.microsoft.com/office/drawing/2014/main" id="{C8838679-F4ED-BD4E-3B32-8B56A7B5D1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r="20003"/>
          <a:stretch>
            <a:fillRect/>
          </a:stretch>
        </p:blipFill>
        <p:spPr bwMode="auto">
          <a:xfrm>
            <a:off x="23606265" y="13471014"/>
            <a:ext cx="6173704" cy="5442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33" descr="CYC40_15.jpg">
            <a:extLst>
              <a:ext uri="{FF2B5EF4-FFF2-40B4-BE49-F238E27FC236}">
                <a16:creationId xmlns:a16="http://schemas.microsoft.com/office/drawing/2014/main" id="{063902C6-14B3-CBE8-0AEF-D9AEA46EB7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4024" y="13441097"/>
            <a:ext cx="7294182" cy="5472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584A79A8-0D60-4B6C-DAF3-01DC970A572A}"/>
              </a:ext>
            </a:extLst>
          </p:cNvPr>
          <p:cNvSpPr txBox="1"/>
          <p:nvPr/>
        </p:nvSpPr>
        <p:spPr>
          <a:xfrm>
            <a:off x="15624025" y="19405962"/>
            <a:ext cx="14155944" cy="768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599"/>
              </a:spcBef>
              <a:spcAft>
                <a:spcPts val="599"/>
              </a:spcAft>
            </a:pPr>
            <a:r>
              <a:rPr lang="fr-FR" altLang="fr-FR" sz="4395" dirty="0">
                <a:latin typeface="Aptos" panose="020B0004020202020204" pitchFamily="34" charset="0"/>
              </a:rPr>
              <a:t>Figure 1 : </a:t>
            </a:r>
            <a:r>
              <a:rPr lang="la-Latn" altLang="fr-FR" sz="4395" dirty="0">
                <a:latin typeface="Aptos" panose="020B0004020202020204" pitchFamily="34" charset="0"/>
              </a:rPr>
              <a:t>Sed ut perspiciatis</a:t>
            </a:r>
            <a:r>
              <a:rPr lang="fr-FR" altLang="fr-FR" sz="4395" dirty="0">
                <a:latin typeface="Aptos" panose="020B0004020202020204" pitchFamily="34" charset="0"/>
              </a:rPr>
              <a:t> (a), et </a:t>
            </a:r>
            <a:r>
              <a:rPr lang="la-Latn" altLang="fr-FR" sz="4395" dirty="0">
                <a:latin typeface="Aptos" panose="020B0004020202020204" pitchFamily="34" charset="0"/>
              </a:rPr>
              <a:t>unde omnis iste</a:t>
            </a:r>
            <a:r>
              <a:rPr lang="fr-FR" altLang="fr-FR" sz="4395" dirty="0">
                <a:latin typeface="Aptos" panose="020B0004020202020204" pitchFamily="34" charset="0"/>
              </a:rPr>
              <a:t> (b)</a:t>
            </a:r>
          </a:p>
        </p:txBody>
      </p:sp>
      <p:graphicFrame>
        <p:nvGraphicFramePr>
          <p:cNvPr id="10" name="Graphique 31">
            <a:extLst>
              <a:ext uri="{FF2B5EF4-FFF2-40B4-BE49-F238E27FC236}">
                <a16:creationId xmlns:a16="http://schemas.microsoft.com/office/drawing/2014/main" id="{7435FDD1-3DEB-9BD8-3B90-8EC22E1318C5}"/>
              </a:ext>
            </a:extLst>
          </p:cNvPr>
          <p:cNvGraphicFramePr>
            <a:graphicFrameLocks/>
          </p:cNvGraphicFramePr>
          <p:nvPr/>
        </p:nvGraphicFramePr>
        <p:xfrm>
          <a:off x="471477" y="28385393"/>
          <a:ext cx="9598733" cy="48314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9723963" imgH="5761219" progId="Excel.Chart.8">
                  <p:embed/>
                </p:oleObj>
              </mc:Choice>
              <mc:Fallback>
                <p:oleObj r:id="rId4" imgW="9723963" imgH="5761219" progId="Excel.Chart.8">
                  <p:embed/>
                  <p:pic>
                    <p:nvPicPr>
                      <p:cNvPr id="10" name="Graphique 31">
                        <a:extLst>
                          <a:ext uri="{FF2B5EF4-FFF2-40B4-BE49-F238E27FC236}">
                            <a16:creationId xmlns:a16="http://schemas.microsoft.com/office/drawing/2014/main" id="{6FE217F2-BAB9-9AE3-0942-9DB52FF85495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477" y="28385393"/>
                        <a:ext cx="9598733" cy="48314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Graphique 34">
            <a:extLst>
              <a:ext uri="{FF2B5EF4-FFF2-40B4-BE49-F238E27FC236}">
                <a16:creationId xmlns:a16="http://schemas.microsoft.com/office/drawing/2014/main" id="{A70C7367-82C3-4742-B22B-B0633418A2D6}"/>
              </a:ext>
            </a:extLst>
          </p:cNvPr>
          <p:cNvGraphicFramePr>
            <a:graphicFrameLocks/>
          </p:cNvGraphicFramePr>
          <p:nvPr/>
        </p:nvGraphicFramePr>
        <p:xfrm>
          <a:off x="18854055" y="22541780"/>
          <a:ext cx="10997907" cy="63524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9723963" imgH="5761219" progId="Excel.Chart.8">
                  <p:embed/>
                </p:oleObj>
              </mc:Choice>
              <mc:Fallback>
                <p:oleObj r:id="rId6" imgW="9723963" imgH="5761219" progId="Excel.Chart.8">
                  <p:embed/>
                  <p:pic>
                    <p:nvPicPr>
                      <p:cNvPr id="12" name="Graphique 34">
                        <a:extLst>
                          <a:ext uri="{FF2B5EF4-FFF2-40B4-BE49-F238E27FC236}">
                            <a16:creationId xmlns:a16="http://schemas.microsoft.com/office/drawing/2014/main" id="{90DB57DA-1900-6C7E-1520-C2284403F355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54055" y="22541780"/>
                        <a:ext cx="10997907" cy="63524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ZoneTexte 14">
            <a:extLst>
              <a:ext uri="{FF2B5EF4-FFF2-40B4-BE49-F238E27FC236}">
                <a16:creationId xmlns:a16="http://schemas.microsoft.com/office/drawing/2014/main" id="{226B9945-F776-5071-E85F-97CAFD912F3F}"/>
              </a:ext>
            </a:extLst>
          </p:cNvPr>
          <p:cNvSpPr txBox="1"/>
          <p:nvPr/>
        </p:nvSpPr>
        <p:spPr>
          <a:xfrm>
            <a:off x="574042" y="33376327"/>
            <a:ext cx="14155944" cy="768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599"/>
              </a:spcBef>
              <a:spcAft>
                <a:spcPts val="599"/>
              </a:spcAft>
            </a:pPr>
            <a:r>
              <a:rPr lang="fr-FR" altLang="fr-FR" sz="4395" dirty="0">
                <a:latin typeface="Aptos" panose="020B0004020202020204" pitchFamily="34" charset="0"/>
              </a:rPr>
              <a:t>Figure 2 : </a:t>
            </a:r>
            <a:r>
              <a:rPr lang="la-Latn" altLang="fr-FR" sz="4395" dirty="0">
                <a:latin typeface="Aptos" panose="020B0004020202020204" pitchFamily="34" charset="0"/>
              </a:rPr>
              <a:t>Sed ut perspiciatis</a:t>
            </a:r>
            <a:r>
              <a:rPr lang="fr-FR" altLang="fr-FR" sz="4395" dirty="0">
                <a:latin typeface="Aptos" panose="020B0004020202020204" pitchFamily="34" charset="0"/>
              </a:rPr>
              <a:t> (a), et </a:t>
            </a:r>
            <a:r>
              <a:rPr lang="la-Latn" altLang="fr-FR" sz="4395" dirty="0">
                <a:latin typeface="Aptos" panose="020B0004020202020204" pitchFamily="34" charset="0"/>
              </a:rPr>
              <a:t>unde omnis iste</a:t>
            </a:r>
            <a:r>
              <a:rPr lang="fr-FR" altLang="fr-FR" sz="4395" dirty="0">
                <a:latin typeface="Aptos" panose="020B0004020202020204" pitchFamily="34" charset="0"/>
              </a:rPr>
              <a:t> (b)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C2C4993E-80D5-B7FC-0A1F-CBADE3B703F1}"/>
              </a:ext>
            </a:extLst>
          </p:cNvPr>
          <p:cNvSpPr txBox="1"/>
          <p:nvPr/>
        </p:nvSpPr>
        <p:spPr>
          <a:xfrm>
            <a:off x="15612869" y="28687103"/>
            <a:ext cx="14155944" cy="768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599"/>
              </a:spcBef>
              <a:spcAft>
                <a:spcPts val="599"/>
              </a:spcAft>
            </a:pPr>
            <a:r>
              <a:rPr lang="fr-FR" altLang="fr-FR" sz="4395" dirty="0">
                <a:latin typeface="Aptos" panose="020B0004020202020204" pitchFamily="34" charset="0"/>
              </a:rPr>
              <a:t>Figure 3 : </a:t>
            </a:r>
            <a:r>
              <a:rPr lang="la-Latn" altLang="fr-FR" sz="4395" dirty="0">
                <a:latin typeface="Aptos" panose="020B0004020202020204" pitchFamily="34" charset="0"/>
              </a:rPr>
              <a:t>Sed ut perspiciatis</a:t>
            </a:r>
            <a:r>
              <a:rPr lang="fr-FR" altLang="fr-FR" sz="4395" dirty="0">
                <a:latin typeface="Aptos" panose="020B0004020202020204" pitchFamily="34" charset="0"/>
              </a:rPr>
              <a:t> (a), et </a:t>
            </a:r>
            <a:r>
              <a:rPr lang="la-Latn" altLang="fr-FR" sz="4395" dirty="0">
                <a:latin typeface="Aptos" panose="020B0004020202020204" pitchFamily="34" charset="0"/>
              </a:rPr>
              <a:t>unde omnis iste</a:t>
            </a:r>
            <a:r>
              <a:rPr lang="fr-FR" altLang="fr-FR" sz="4395" dirty="0">
                <a:latin typeface="Aptos" panose="020B0004020202020204" pitchFamily="34" charset="0"/>
              </a:rPr>
              <a:t> (b)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0A27FAF7-CDA7-3B19-9649-D2AA18C20C12}"/>
              </a:ext>
            </a:extLst>
          </p:cNvPr>
          <p:cNvSpPr txBox="1"/>
          <p:nvPr/>
        </p:nvSpPr>
        <p:spPr>
          <a:xfrm>
            <a:off x="15120145" y="29757365"/>
            <a:ext cx="14659824" cy="40887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4977" indent="-684977" algn="just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la-Latn" altLang="fr-FR" sz="5993" dirty="0">
                <a:latin typeface="Aptos" panose="020B0004020202020204" pitchFamily="34" charset="0"/>
              </a:rPr>
              <a:t>Sed ut perspiciatis, unde omnis iste</a:t>
            </a:r>
            <a:endParaRPr lang="fr-FR" altLang="fr-FR" sz="5993" dirty="0">
              <a:latin typeface="Aptos" panose="020B0004020202020204" pitchFamily="34" charset="0"/>
            </a:endParaRPr>
          </a:p>
          <a:p>
            <a:pPr marL="684977" indent="-684977" algn="just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la-Latn" altLang="fr-FR" sz="5993" dirty="0">
                <a:latin typeface="Aptos" panose="020B0004020202020204" pitchFamily="34" charset="0"/>
              </a:rPr>
              <a:t> quia voluptas si</a:t>
            </a:r>
            <a:endParaRPr lang="fr-FR" altLang="fr-FR" sz="5993" dirty="0">
              <a:latin typeface="Aptos" panose="020B0004020202020204" pitchFamily="34" charset="0"/>
            </a:endParaRPr>
          </a:p>
          <a:p>
            <a:pPr marL="684977" indent="-684977" algn="just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la-Latn" altLang="fr-FR" sz="5993" dirty="0">
                <a:latin typeface="Aptos" panose="020B0004020202020204" pitchFamily="34" charset="0"/>
              </a:rPr>
              <a:t>Sed ut perspiciatis, unde omnis iste natus error</a:t>
            </a:r>
            <a:endParaRPr lang="fr-FR" altLang="fr-FR" sz="5993" dirty="0">
              <a:latin typeface="Aptos" panose="020B0004020202020204" pitchFamily="34" charset="0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C84D31E5-E3C8-3488-9D5B-FAE1C4A1C3B0}"/>
              </a:ext>
            </a:extLst>
          </p:cNvPr>
          <p:cNvSpPr txBox="1"/>
          <p:nvPr/>
        </p:nvSpPr>
        <p:spPr>
          <a:xfrm>
            <a:off x="6403555" y="1958904"/>
            <a:ext cx="184186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4400" b="1" i="1" dirty="0">
                <a:solidFill>
                  <a:srgbClr val="064174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Sous thème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222ADF1-8295-C64C-8F4B-A7D299E8BEF2}"/>
              </a:ext>
            </a:extLst>
          </p:cNvPr>
          <p:cNvSpPr txBox="1"/>
          <p:nvPr/>
        </p:nvSpPr>
        <p:spPr>
          <a:xfrm>
            <a:off x="460319" y="40261148"/>
            <a:ext cx="245193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600" i="1" dirty="0">
                <a:solidFill>
                  <a:prstClr val="black"/>
                </a:solidFill>
                <a:latin typeface="Aptos" panose="020B0004020202020204" pitchFamily="34" charset="0"/>
                <a:ea typeface="Calibri" panose="020F0502020204030204" pitchFamily="34" charset="0"/>
              </a:rPr>
              <a:t> Code final de poster – Prénoms, Nom et contacts du présentateur</a:t>
            </a:r>
            <a:endParaRPr lang="fr-FR" sz="3600" i="1" dirty="0">
              <a:latin typeface="Aptos" panose="020B00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F2DD0C3-C88E-7A10-5E6A-5ABE302C7C98}"/>
              </a:ext>
            </a:extLst>
          </p:cNvPr>
          <p:cNvSpPr/>
          <p:nvPr/>
        </p:nvSpPr>
        <p:spPr>
          <a:xfrm>
            <a:off x="25146000" y="35474861"/>
            <a:ext cx="4800266" cy="5607825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i="1" dirty="0">
                <a:solidFill>
                  <a:schemeClr val="tx1"/>
                </a:solidFill>
                <a:latin typeface="Aptos" panose="020B0004020202020204" pitchFamily="34" charset="0"/>
              </a:rPr>
              <a:t>Logos de </a:t>
            </a:r>
            <a:r>
              <a:rPr lang="en-US" sz="4400" i="1" dirty="0" err="1">
                <a:solidFill>
                  <a:schemeClr val="tx1"/>
                </a:solidFill>
                <a:latin typeface="Aptos" panose="020B0004020202020204" pitchFamily="34" charset="0"/>
              </a:rPr>
              <a:t>votre</a:t>
            </a:r>
            <a:r>
              <a:rPr lang="en-US" sz="4400" i="1" dirty="0">
                <a:solidFill>
                  <a:schemeClr val="tx1"/>
                </a:solidFill>
                <a:latin typeface="Aptos" panose="020B0004020202020204" pitchFamily="34" charset="0"/>
              </a:rPr>
              <a:t> institution et / </a:t>
            </a:r>
            <a:r>
              <a:rPr lang="en-US" sz="4400" i="1" dirty="0" err="1">
                <a:solidFill>
                  <a:schemeClr val="tx1"/>
                </a:solidFill>
                <a:latin typeface="Aptos" panose="020B0004020202020204" pitchFamily="34" charset="0"/>
              </a:rPr>
              <a:t>ou</a:t>
            </a:r>
            <a:r>
              <a:rPr lang="en-US" sz="4400" i="1" dirty="0">
                <a:solidFill>
                  <a:schemeClr val="tx1"/>
                </a:solidFill>
                <a:latin typeface="Aptos" panose="020B0004020202020204" pitchFamily="34" charset="0"/>
              </a:rPr>
              <a:t> </a:t>
            </a:r>
            <a:r>
              <a:rPr lang="en-US" sz="4400" i="1" dirty="0" err="1">
                <a:solidFill>
                  <a:schemeClr val="tx1"/>
                </a:solidFill>
                <a:latin typeface="Aptos" panose="020B0004020202020204" pitchFamily="34" charset="0"/>
              </a:rPr>
              <a:t>partenaires</a:t>
            </a:r>
            <a:endParaRPr lang="fr-FR" sz="4400" i="1" dirty="0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33919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8685</TotalTime>
  <Words>1343</Words>
  <Application>Microsoft Office PowerPoint</Application>
  <PresentationFormat>Personnalisé</PresentationFormat>
  <Paragraphs>193</Paragraphs>
  <Slides>6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3" baseType="lpstr">
      <vt:lpstr>Aptos</vt:lpstr>
      <vt:lpstr>Aptos Display</vt:lpstr>
      <vt:lpstr>Arial</vt:lpstr>
      <vt:lpstr>Calibri</vt:lpstr>
      <vt:lpstr>Calibri Light</vt:lpstr>
      <vt:lpstr>Thème Office</vt:lpstr>
      <vt:lpstr>Microsoft Excel Chart</vt:lpstr>
      <vt:lpstr>Titre du poster</vt:lpstr>
      <vt:lpstr>Titre du poster</vt:lpstr>
      <vt:lpstr>Titre du poster</vt:lpstr>
      <vt:lpstr>Titre du poster</vt:lpstr>
      <vt:lpstr>Titre du poster</vt:lpstr>
      <vt:lpstr>Titre du poster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Marc FIOGBE</dc:creator>
  <cp:lastModifiedBy>Ghislain Sopoh</cp:lastModifiedBy>
  <cp:revision>72</cp:revision>
  <cp:lastPrinted>2022-04-04T10:50:36Z</cp:lastPrinted>
  <dcterms:created xsi:type="dcterms:W3CDTF">2018-10-19T12:03:56Z</dcterms:created>
  <dcterms:modified xsi:type="dcterms:W3CDTF">2025-08-17T19:28:19Z</dcterms:modified>
</cp:coreProperties>
</file>