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7" r:id="rId5"/>
    <p:sldId id="261" r:id="rId6"/>
    <p:sldId id="268" r:id="rId7"/>
    <p:sldId id="269" r:id="rId8"/>
    <p:sldId id="266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174"/>
    <a:srgbClr val="AA0E11"/>
    <a:srgbClr val="16548A"/>
    <a:srgbClr val="AC0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F72ED-2774-4DDA-BE7A-446677DD7D85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62998-9160-40E2-ABFA-A93555E4AA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4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86275A-76EB-19EC-B020-5320A67D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8D3EA6-39EE-8B09-57E2-FB65EEF5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C43B-2870-4990-AB8F-D51DB87F31A2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DA08D-E2F5-7C54-26E4-F3A412C2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8774B-FD4A-8D1B-1C55-7BF8A094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561" y="6310312"/>
            <a:ext cx="2743200" cy="365125"/>
          </a:xfrm>
        </p:spPr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C55AB7DD-868C-1BBF-77F7-52DAD1AB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"/>
          <a:stretch>
            <a:fillRect/>
          </a:stretch>
        </p:blipFill>
        <p:spPr>
          <a:xfrm>
            <a:off x="8829032" y="223519"/>
            <a:ext cx="3220729" cy="1359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99C192-263A-E4EB-73F3-2853756668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4"/>
            <a:ext cx="12192000" cy="136525"/>
          </a:xfrm>
          <a:prstGeom prst="rect">
            <a:avLst/>
          </a:prstGeom>
        </p:spPr>
      </p:pic>
      <p:pic>
        <p:nvPicPr>
          <p:cNvPr id="11" name="Image 10" descr="Une image contenant printemps, nature, ressort hélicoïdal, objets en métal&#10;&#10;Le contenu généré par l’IA peut être incorrect.">
            <a:extLst>
              <a:ext uri="{FF2B5EF4-FFF2-40B4-BE49-F238E27FC236}">
                <a16:creationId xmlns:a16="http://schemas.microsoft.com/office/drawing/2014/main" id="{87762F5F-CB8C-FC51-C8D7-C8BD56F8FC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1674" r="17069" b="7884"/>
          <a:stretch>
            <a:fillRect/>
          </a:stretch>
        </p:blipFill>
        <p:spPr>
          <a:xfrm>
            <a:off x="142239" y="136525"/>
            <a:ext cx="718771" cy="6584948"/>
          </a:xfrm>
          <a:prstGeom prst="rect">
            <a:avLst/>
          </a:prstGeom>
        </p:spPr>
      </p:pic>
      <p:pic>
        <p:nvPicPr>
          <p:cNvPr id="7" name="Image 6" descr="Une image contenant Graphique, graphism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F698F837-D124-056F-69AF-15136AF39B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18823" r="17299" b="24938"/>
          <a:stretch>
            <a:fillRect/>
          </a:stretch>
        </p:blipFill>
        <p:spPr>
          <a:xfrm>
            <a:off x="1663658" y="136525"/>
            <a:ext cx="1699311" cy="13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AB2471-CDED-0FF6-C37B-8F22096AA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56000" y="215402"/>
            <a:ext cx="1080000" cy="59615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8BD36E-A201-7DDA-8735-372417444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000" y="215402"/>
            <a:ext cx="10485390" cy="596156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50DE1-5A94-B1AC-CFB9-BBF4D566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53FC-5ABA-4A70-8BAF-FCA0B88AB96B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28713-5B80-2D2B-79DC-8A99D7BF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D828E-2637-14CF-808F-A208677A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74F1A06A-2DC2-6193-FB77-8B9D74F9D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095254" y="661028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94D37-9D91-10E5-50CF-37EA0A51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1390935"/>
            <a:ext cx="11880000" cy="21190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6D5E3C-99E3-6A15-A76A-6C3A57174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00" y="3602038"/>
            <a:ext cx="118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6BAB7-CF85-D7AD-A0ED-8BB5A4F8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209B-B969-4C05-9689-E837EDEBFFC6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B8B441-17E9-E387-8D44-BEF41E8F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DDC00A-FA44-433B-35CE-A819F80F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781" y="6291406"/>
            <a:ext cx="2743200" cy="365125"/>
          </a:xfrm>
        </p:spPr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5C7F71-BF18-3962-F141-4E0C42FFD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4"/>
            <a:ext cx="12192000" cy="136525"/>
          </a:xfrm>
          <a:prstGeom prst="rect">
            <a:avLst/>
          </a:prstGeom>
        </p:spPr>
      </p:pic>
      <p:pic>
        <p:nvPicPr>
          <p:cNvPr id="8" name="Image 7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305C5858-DAD0-4E7A-D15F-8DBCFE2C09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96" y="161678"/>
            <a:ext cx="2000339" cy="914648"/>
          </a:xfrm>
          <a:prstGeom prst="rect">
            <a:avLst/>
          </a:prstGeom>
        </p:spPr>
      </p:pic>
      <p:pic>
        <p:nvPicPr>
          <p:cNvPr id="9" name="Image 8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A71DAE83-66D6-B0AC-3353-3C4E5FC5C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83" y="1076326"/>
            <a:ext cx="1406882" cy="314610"/>
          </a:xfrm>
          <a:prstGeom prst="rect">
            <a:avLst/>
          </a:prstGeom>
        </p:spPr>
      </p:pic>
      <p:pic>
        <p:nvPicPr>
          <p:cNvPr id="10" name="Image 9" descr="Une image contenant Graphique, graphism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CB0F9D6C-B132-5960-66B5-27C743FD36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62921"/>
            <a:ext cx="1336963" cy="13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1DABD-B9EE-A2AC-0FE6-742648F2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FE1-F319-4F8C-B96A-9C2102471945}" type="datetime1">
              <a:rPr lang="fr-FR" smtClean="0"/>
              <a:t>17/08/2025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5A64A0-F13B-396E-8038-92453F6E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24C02-6AE5-2333-DBD6-E6AD8DC1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640" y="6275387"/>
            <a:ext cx="2743200" cy="365125"/>
          </a:xfrm>
        </p:spPr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Graphique, graphism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64AC1134-E544-D582-C964-EAE2724B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91" y="-157018"/>
            <a:ext cx="1630218" cy="1630218"/>
          </a:xfrm>
          <a:prstGeom prst="rect">
            <a:avLst/>
          </a:prstGeom>
        </p:spPr>
      </p:pic>
      <p:pic>
        <p:nvPicPr>
          <p:cNvPr id="7" name="Image 6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7246696A-9492-47F7-E7D7-91CEB67B5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2" y="0"/>
            <a:ext cx="4937168" cy="22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24AD6-B19D-FC4A-C45A-85A65666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1BF2A-9029-85F2-0401-74162620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65787"/>
            <a:ext cx="11880000" cy="460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8D968-B53B-9E8D-E6FD-04DBA040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5FC-E79C-4278-8EB7-80324E538276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79A74-6018-548A-CF07-EB47836B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B765A-5E68-0C06-30C7-A6F99B4E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800" y="6275897"/>
            <a:ext cx="2743200" cy="365125"/>
          </a:xfrm>
        </p:spPr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4A0A3A4E-3235-F50D-070C-1B88FB2EE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00" y="1281114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487F4-4304-CE58-53A0-CCA0933D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0EF95-A3BA-35E6-888C-6ECDA6D4F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000" y="1639888"/>
            <a:ext cx="5760000" cy="460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F1E730-3D88-007A-3488-22313081A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2" y="1639888"/>
            <a:ext cx="5760000" cy="460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C8774B-9924-D204-929E-65DF0402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D800-2F4E-40CC-80CD-E59B26F8BED7}" type="datetime1">
              <a:rPr lang="fr-FR" smtClean="0"/>
              <a:t>17/08/2025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99B9C4-F643-F96C-A0F5-D7972826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D3E11E-31DC-A4A5-1DD6-2E3A8DED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800" y="6291761"/>
            <a:ext cx="2743200" cy="365125"/>
          </a:xfrm>
        </p:spPr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26C2A73A-9239-1320-BAD4-F5FB31C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4759" y="1281114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9A89E-FC2A-4A7A-9B0A-50C4BC20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30A37-AD5C-2826-C50F-A1D3DD87A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083814-08AE-EC3A-D2D6-CC466B2C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75A313-6F31-61A7-CB83-0EEDC7461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5D047C-FE63-E37A-0F43-C87111934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6E9F01-AD54-4F9D-D781-B4ACCB3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8617-0A07-47FB-8EB2-A6BBD344C4A8}" type="datetime1">
              <a:rPr lang="fr-FR" smtClean="0"/>
              <a:t>17/08/2025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EC047A-F2D6-A749-05D8-495EB193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B51F4D-7912-3D0A-CBAD-F4DBD30A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3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C5E98-DF78-DB27-C3BD-0711815C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1BBE8-A55F-AB5B-5BFA-9FA41C0E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C4EA-FA65-46BA-8617-2DD3972F8D89}" type="datetime1">
              <a:rPr lang="fr-FR" smtClean="0"/>
              <a:t>17/08/2025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74924D-45D2-833F-3C73-32662C7F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41AA1A-23E2-DA23-71B4-EB702B3C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BE575F7F-3DBA-F5DD-A64E-041D6C656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4759" y="1281114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DEF8A-ABBB-A90B-EDA4-AC01817A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8" y="209550"/>
            <a:ext cx="3932237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D6A8AC-7FE1-B0AE-10A1-6B1178B6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200" y="201295"/>
            <a:ext cx="7543800" cy="607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84CC70-D288-2651-5C0C-45BD0FF7F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268" y="1669473"/>
            <a:ext cx="3960000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46B7E8-8DD1-FFF4-FA64-3C1E11E6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1BDF-3D42-4D25-A2E8-79C7F9371C95}" type="datetime1">
              <a:rPr lang="fr-FR" smtClean="0"/>
              <a:t>17/08/2025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8E4B7-285C-273A-2F54-51C0BDF3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10DD5-A135-B163-F6DA-76B2AE92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717B3070-98E4-B213-55C1-258B1150D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854" y="1275986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FEE1D-7E2C-750E-FA7A-6BD2D3D4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791135-8533-90B1-8DFC-940022ED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000" y="1593160"/>
            <a:ext cx="11880000" cy="4608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C5CDB-1866-B11C-8C8D-F6563218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301C-1C7F-4049-9782-9331C466A61C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719A9-7F36-FF5B-375C-26B57F18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D43A1-35E7-8E1A-93E9-E7DF289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capture d’écran, Rectangl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81146D6A-8D4E-EF96-074A-C41737CAF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363" y="1279832"/>
            <a:ext cx="1406882" cy="3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CAF3F0-6FEF-7E2B-7F67-01F742B3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01114"/>
            <a:ext cx="1188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6F6E5-26AC-F147-A7B6-91CE075DA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00" y="1377597"/>
            <a:ext cx="11880000" cy="4682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13489-86C5-CED2-E71E-AA69DCFCA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A85502-4194-4DE5-910C-12C392DFE3E7}" type="datetime1">
              <a:rPr lang="fr-FR" smtClean="0"/>
              <a:t>17/08/2025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54E73-5136-CC4F-7A48-3C264A3AE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FB4C79-205D-86D9-49B0-ECCEDF639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800" y="62774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B43A433-EE4A-46AA-B585-F44EEA67899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3B4199-ED52-9562-09AE-7B7BA6D99D7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4"/>
            <a:ext cx="12192000" cy="136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17FBC6-4838-9560-B08D-26ABCD68B8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1" y="6158280"/>
            <a:ext cx="10771908" cy="5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Times New Roman" panose="02020603050405020304" pitchFamily="18" charset="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ptos" panose="020B0004020202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29CA55-E2AA-785B-1AF5-8881117A1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761" y="4396129"/>
            <a:ext cx="10515600" cy="72628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b="1" i="1" dirty="0">
                <a:solidFill>
                  <a:schemeClr val="tx1"/>
                </a:solidFill>
              </a:rPr>
              <a:t>Présenté par : </a:t>
            </a:r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Prénoms Nom du communicateur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CB15EF-1ECF-8323-DED5-01AB45FF50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9636" y="2998152"/>
            <a:ext cx="11160125" cy="8616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Titre de la communication / Panel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39DBEF3-7EB1-471B-1A6B-27E85E5BCE27}"/>
              </a:ext>
            </a:extLst>
          </p:cNvPr>
          <p:cNvSpPr txBox="1">
            <a:spLocks/>
          </p:cNvSpPr>
          <p:nvPr/>
        </p:nvSpPr>
        <p:spPr>
          <a:xfrm>
            <a:off x="10220959" y="4396129"/>
            <a:ext cx="1828802" cy="179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i="1" dirty="0">
                <a:solidFill>
                  <a:schemeClr val="tx1"/>
                </a:solidFill>
              </a:rPr>
              <a:t>Logo de votre institution (si applicable)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DB4E75A-390A-0AB0-A10D-1694CDCAF2AE}"/>
              </a:ext>
            </a:extLst>
          </p:cNvPr>
          <p:cNvSpPr txBox="1">
            <a:spLocks/>
          </p:cNvSpPr>
          <p:nvPr/>
        </p:nvSpPr>
        <p:spPr>
          <a:xfrm>
            <a:off x="3291840" y="497682"/>
            <a:ext cx="5608320" cy="7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rgbClr val="AA0E1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Santé publique </a:t>
            </a:r>
            <a:r>
              <a:rPr lang="fr-FR" sz="2800" b="1" dirty="0">
                <a:solidFill>
                  <a:srgbClr val="16548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science au service du développement durable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8EB8414-E329-15C5-1D44-3C5396212C57}"/>
              </a:ext>
            </a:extLst>
          </p:cNvPr>
          <p:cNvSpPr txBox="1">
            <a:spLocks/>
          </p:cNvSpPr>
          <p:nvPr/>
        </p:nvSpPr>
        <p:spPr>
          <a:xfrm>
            <a:off x="889637" y="1613625"/>
            <a:ext cx="11160124" cy="72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000" b="1" dirty="0">
                <a:solidFill>
                  <a:srgbClr val="16548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[Sous thème]</a:t>
            </a:r>
            <a:endParaRPr lang="en-US" sz="2000" dirty="0">
              <a:solidFill>
                <a:srgbClr val="16548A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456E0-2858-83DA-4692-E9958EBD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Plan</a:t>
            </a:r>
            <a:endParaRPr lang="fr-FR" sz="40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30527F6-AE1F-64CF-A68E-EFF643EA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2</a:t>
            </a:fld>
            <a:endParaRPr lang="fr-FR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EBB6853F-1128-8CEA-DF3F-B0D9576F81DC}"/>
              </a:ext>
            </a:extLst>
          </p:cNvPr>
          <p:cNvSpPr txBox="1">
            <a:spLocks/>
          </p:cNvSpPr>
          <p:nvPr/>
        </p:nvSpPr>
        <p:spPr>
          <a:xfrm>
            <a:off x="248367" y="1474984"/>
            <a:ext cx="940973" cy="64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64174"/>
                </a:solidFill>
                <a:latin typeface="+mj-lt"/>
                <a:ea typeface="Roboto Black" panose="02000000000000000000" pitchFamily="2" charset="0"/>
              </a:rPr>
              <a:t>01</a:t>
            </a:r>
            <a:endParaRPr lang="en-CH" sz="3600" b="1" dirty="0">
              <a:solidFill>
                <a:srgbClr val="064174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0B01731E-117B-5645-C74E-8EF2D9266988}"/>
              </a:ext>
            </a:extLst>
          </p:cNvPr>
          <p:cNvSpPr txBox="1">
            <a:spLocks/>
          </p:cNvSpPr>
          <p:nvPr/>
        </p:nvSpPr>
        <p:spPr>
          <a:xfrm>
            <a:off x="248367" y="2499062"/>
            <a:ext cx="940973" cy="64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64174"/>
                </a:solidFill>
                <a:latin typeface="+mj-lt"/>
                <a:ea typeface="Roboto Black" panose="02000000000000000000" pitchFamily="2" charset="0"/>
              </a:rPr>
              <a:t>02</a:t>
            </a:r>
            <a:endParaRPr lang="en-CH" sz="3600" b="1" dirty="0">
              <a:solidFill>
                <a:srgbClr val="064174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BCCB5E3-A346-0773-CD95-334E94FE7D0D}"/>
              </a:ext>
            </a:extLst>
          </p:cNvPr>
          <p:cNvSpPr txBox="1">
            <a:spLocks/>
          </p:cNvSpPr>
          <p:nvPr/>
        </p:nvSpPr>
        <p:spPr>
          <a:xfrm>
            <a:off x="248367" y="3526196"/>
            <a:ext cx="940973" cy="64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64174"/>
                </a:solidFill>
                <a:latin typeface="+mj-lt"/>
                <a:ea typeface="Roboto Black" panose="02000000000000000000" pitchFamily="2" charset="0"/>
              </a:rPr>
              <a:t>03</a:t>
            </a:r>
            <a:endParaRPr lang="en-CH" sz="3600" b="1" dirty="0">
              <a:solidFill>
                <a:srgbClr val="064174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049CCCA9-9BF1-185F-8A53-EF6993F3061A}"/>
              </a:ext>
            </a:extLst>
          </p:cNvPr>
          <p:cNvSpPr txBox="1">
            <a:spLocks/>
          </p:cNvSpPr>
          <p:nvPr/>
        </p:nvSpPr>
        <p:spPr>
          <a:xfrm>
            <a:off x="248367" y="4535388"/>
            <a:ext cx="940973" cy="64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64174"/>
                </a:solidFill>
                <a:latin typeface="+mj-lt"/>
                <a:ea typeface="Roboto Black" panose="02000000000000000000" pitchFamily="2" charset="0"/>
              </a:rPr>
              <a:t>04</a:t>
            </a:r>
            <a:endParaRPr lang="en-CH" sz="3600" b="1" dirty="0">
              <a:solidFill>
                <a:srgbClr val="064174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83D1E9C-0FDE-3701-C0DA-000F3E335F99}"/>
              </a:ext>
            </a:extLst>
          </p:cNvPr>
          <p:cNvSpPr txBox="1">
            <a:spLocks/>
          </p:cNvSpPr>
          <p:nvPr/>
        </p:nvSpPr>
        <p:spPr>
          <a:xfrm>
            <a:off x="291513" y="5439696"/>
            <a:ext cx="940973" cy="64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64174"/>
                </a:solidFill>
                <a:latin typeface="+mj-lt"/>
                <a:ea typeface="Roboto Black" panose="02000000000000000000" pitchFamily="2" charset="0"/>
              </a:rPr>
              <a:t>05</a:t>
            </a:r>
            <a:endParaRPr lang="en-CH" sz="3600" b="1" dirty="0">
              <a:solidFill>
                <a:srgbClr val="064174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428AF8-8193-90D8-4522-D72BC75E205D}"/>
              </a:ext>
            </a:extLst>
          </p:cNvPr>
          <p:cNvSpPr txBox="1"/>
          <p:nvPr/>
        </p:nvSpPr>
        <p:spPr>
          <a:xfrm>
            <a:off x="1778000" y="1495304"/>
            <a:ext cx="100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1F6B9D-9BC0-621C-692B-5D94C451B55E}"/>
              </a:ext>
            </a:extLst>
          </p:cNvPr>
          <p:cNvSpPr txBox="1"/>
          <p:nvPr/>
        </p:nvSpPr>
        <p:spPr>
          <a:xfrm>
            <a:off x="1778000" y="2499062"/>
            <a:ext cx="100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9BCF69-BF19-663F-1B6C-9ECDF8930134}"/>
              </a:ext>
            </a:extLst>
          </p:cNvPr>
          <p:cNvSpPr txBox="1"/>
          <p:nvPr/>
        </p:nvSpPr>
        <p:spPr>
          <a:xfrm>
            <a:off x="1778000" y="3526196"/>
            <a:ext cx="100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145FB8-1C7E-7879-7D39-2172040F0420}"/>
              </a:ext>
            </a:extLst>
          </p:cNvPr>
          <p:cNvSpPr txBox="1"/>
          <p:nvPr/>
        </p:nvSpPr>
        <p:spPr>
          <a:xfrm>
            <a:off x="1778000" y="4558683"/>
            <a:ext cx="100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fr-FR" sz="2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177DD0-442B-C322-6FE7-D4A7BDE57C73}"/>
              </a:ext>
            </a:extLst>
          </p:cNvPr>
          <p:cNvSpPr txBox="1"/>
          <p:nvPr/>
        </p:nvSpPr>
        <p:spPr>
          <a:xfrm>
            <a:off x="1778000" y="5422696"/>
            <a:ext cx="100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487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456E0-2858-83DA-4692-E9958EBD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409FF-78C0-1EE9-09B0-E89C96E2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Consectetur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adipiscing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elit</a:t>
            </a:r>
            <a:r>
              <a:rPr lang="en-US" dirty="0">
                <a:solidFill>
                  <a:srgbClr val="000000"/>
                </a:solidFill>
              </a:rPr>
              <a:t>, sed do </a:t>
            </a:r>
            <a:r>
              <a:rPr lang="en-US" dirty="0" err="1">
                <a:solidFill>
                  <a:srgbClr val="000000"/>
                </a:solidFill>
              </a:rPr>
              <a:t>eiusmod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tempor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Ut </a:t>
            </a:r>
            <a:r>
              <a:rPr lang="en-US" dirty="0" err="1">
                <a:solidFill>
                  <a:srgbClr val="000000"/>
                </a:solidFill>
              </a:rPr>
              <a:t>enim</a:t>
            </a:r>
            <a:r>
              <a:rPr lang="en-US" dirty="0">
                <a:solidFill>
                  <a:srgbClr val="000000"/>
                </a:solidFill>
              </a:rPr>
              <a:t> ad minim </a:t>
            </a:r>
            <a:r>
              <a:rPr lang="en-US" dirty="0" err="1">
                <a:solidFill>
                  <a:srgbClr val="000000"/>
                </a:solidFill>
              </a:rPr>
              <a:t>veniam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nostrud</a:t>
            </a:r>
            <a:r>
              <a:rPr lang="en-US" dirty="0">
                <a:solidFill>
                  <a:srgbClr val="000000"/>
                </a:solidFill>
              </a:rPr>
              <a:t> exercitation </a:t>
            </a:r>
            <a:r>
              <a:rPr lang="en-US" dirty="0" err="1">
                <a:solidFill>
                  <a:srgbClr val="000000"/>
                </a:solidFill>
              </a:rPr>
              <a:t>ullamco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laboris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Duis </a:t>
            </a:r>
            <a:r>
              <a:rPr lang="en-US" dirty="0" err="1">
                <a:solidFill>
                  <a:srgbClr val="000000"/>
                </a:solidFill>
              </a:rPr>
              <a:t>aute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irure</a:t>
            </a:r>
            <a:r>
              <a:rPr lang="en-US" dirty="0">
                <a:solidFill>
                  <a:srgbClr val="000000"/>
                </a:solidFill>
              </a:rPr>
              <a:t> dolor in </a:t>
            </a:r>
            <a:r>
              <a:rPr lang="en-US" dirty="0" err="1">
                <a:solidFill>
                  <a:srgbClr val="000000"/>
                </a:solidFill>
              </a:rPr>
              <a:t>reprehenderit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Excepteur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occaecat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cupidatat</a:t>
            </a:r>
            <a:r>
              <a:rPr lang="en-US" dirty="0">
                <a:solidFill>
                  <a:srgbClr val="000000"/>
                </a:solidFill>
              </a:rPr>
              <a:t> non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Quis </a:t>
            </a:r>
            <a:r>
              <a:rPr lang="en-US" dirty="0" err="1">
                <a:solidFill>
                  <a:srgbClr val="000000"/>
                </a:solidFill>
              </a:rPr>
              <a:t>nostrud</a:t>
            </a:r>
            <a:r>
              <a:rPr lang="en-US" dirty="0">
                <a:solidFill>
                  <a:srgbClr val="000000"/>
                </a:solidFill>
              </a:rPr>
              <a:t> exercitation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FF64C7-3FC2-AF63-996B-BF43F9BE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00E6-582E-8765-08EE-78209FF2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F9561-04BE-A97A-3F4C-8FFC1B7F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22AC6-1EEF-11CA-D09C-0AE62B16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Consectetur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adipiscing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elit</a:t>
            </a:r>
            <a:r>
              <a:rPr lang="en-US" dirty="0">
                <a:solidFill>
                  <a:srgbClr val="000000"/>
                </a:solidFill>
              </a:rPr>
              <a:t>, sed do </a:t>
            </a:r>
            <a:r>
              <a:rPr lang="en-US" dirty="0" err="1">
                <a:solidFill>
                  <a:srgbClr val="000000"/>
                </a:solidFill>
              </a:rPr>
              <a:t>eiusmod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tempor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Ut </a:t>
            </a:r>
            <a:r>
              <a:rPr lang="en-US" dirty="0" err="1">
                <a:solidFill>
                  <a:srgbClr val="000000"/>
                </a:solidFill>
              </a:rPr>
              <a:t>enim</a:t>
            </a:r>
            <a:r>
              <a:rPr lang="en-US" dirty="0">
                <a:solidFill>
                  <a:srgbClr val="000000"/>
                </a:solidFill>
              </a:rPr>
              <a:t> ad minim </a:t>
            </a:r>
            <a:r>
              <a:rPr lang="en-US" dirty="0" err="1">
                <a:solidFill>
                  <a:srgbClr val="000000"/>
                </a:solidFill>
              </a:rPr>
              <a:t>veniam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nostrud</a:t>
            </a:r>
            <a:r>
              <a:rPr lang="en-US" dirty="0">
                <a:solidFill>
                  <a:srgbClr val="000000"/>
                </a:solidFill>
              </a:rPr>
              <a:t> exercitation </a:t>
            </a:r>
            <a:r>
              <a:rPr lang="en-US" dirty="0" err="1">
                <a:solidFill>
                  <a:srgbClr val="000000"/>
                </a:solidFill>
              </a:rPr>
              <a:t>ullamco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laboris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Duis </a:t>
            </a:r>
            <a:r>
              <a:rPr lang="en-US" dirty="0" err="1">
                <a:solidFill>
                  <a:srgbClr val="000000"/>
                </a:solidFill>
              </a:rPr>
              <a:t>aute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irure</a:t>
            </a:r>
            <a:r>
              <a:rPr lang="en-US" dirty="0">
                <a:solidFill>
                  <a:srgbClr val="000000"/>
                </a:solidFill>
              </a:rPr>
              <a:t> dolor in </a:t>
            </a:r>
            <a:r>
              <a:rPr lang="en-US" dirty="0" err="1">
                <a:solidFill>
                  <a:srgbClr val="000000"/>
                </a:solidFill>
              </a:rPr>
              <a:t>reprehenderit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Excepteur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occaecat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cupidatat</a:t>
            </a:r>
            <a:r>
              <a:rPr lang="en-US" dirty="0">
                <a:solidFill>
                  <a:srgbClr val="000000"/>
                </a:solidFill>
              </a:rPr>
              <a:t> non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Quis </a:t>
            </a:r>
            <a:r>
              <a:rPr lang="en-US" dirty="0" err="1">
                <a:solidFill>
                  <a:srgbClr val="000000"/>
                </a:solidFill>
              </a:rPr>
              <a:t>nostrud</a:t>
            </a:r>
            <a:r>
              <a:rPr lang="en-US" dirty="0">
                <a:solidFill>
                  <a:srgbClr val="000000"/>
                </a:solidFill>
              </a:rPr>
              <a:t> exercitation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8AEF70-C550-567E-FFE0-92428344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4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456E0-2858-83DA-4692-E9958EBD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F16A2F-FE38-A0E8-894B-4336555E37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US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elit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sed do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labore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et dolore magna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aliqua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Ut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veniam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667D50-6F50-306D-A0EA-E045A64DA8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</a:rPr>
              <a:t>amet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consectetur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adipiscing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elit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sed do </a:t>
            </a:r>
            <a:r>
              <a:rPr lang="en-US" dirty="0" err="1">
                <a:solidFill>
                  <a:srgbClr val="000000"/>
                </a:solidFill>
              </a:rPr>
              <a:t>eiusmod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tempor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incididunt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</a:t>
            </a:r>
            <a:r>
              <a:rPr lang="en-US" dirty="0">
                <a:solidFill>
                  <a:srgbClr val="000000"/>
                </a:solidFill>
              </a:rPr>
              <a:t> labore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et dolore magna </a:t>
            </a:r>
            <a:r>
              <a:rPr lang="en-US" dirty="0" err="1">
                <a:solidFill>
                  <a:srgbClr val="000000"/>
                </a:solidFill>
              </a:rPr>
              <a:t>aliqua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Ut </a:t>
            </a:r>
            <a:r>
              <a:rPr lang="en-US" dirty="0" err="1">
                <a:solidFill>
                  <a:srgbClr val="000000"/>
                </a:solidFill>
              </a:rPr>
              <a:t>enim</a:t>
            </a:r>
            <a:r>
              <a:rPr lang="en-US" dirty="0">
                <a:solidFill>
                  <a:srgbClr val="000000"/>
                </a:solidFill>
              </a:rPr>
              <a:t> ad minim </a:t>
            </a:r>
            <a:r>
              <a:rPr lang="en-US" dirty="0" err="1">
                <a:solidFill>
                  <a:srgbClr val="000000"/>
                </a:solidFill>
              </a:rPr>
              <a:t>veniam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37FCB-E91C-2BF9-ECD1-9D861978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0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4D40-DBB3-A637-F97A-F13FB8611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04656-FE2E-D4B2-4792-41746010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6E635F-C8A1-AEFA-9741-1CCF751C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2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CACE-614F-19A7-5737-99CC3085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E6BF2-078C-FC82-E55A-0DD1F317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BCBE8-34F3-3B65-41BA-CC1F5174E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consectetur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adipiscing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elit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sed do </a:t>
            </a:r>
            <a:r>
              <a:rPr lang="en-US" dirty="0" err="1">
                <a:solidFill>
                  <a:srgbClr val="000000"/>
                </a:solidFill>
              </a:rPr>
              <a:t>eiusmod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tempor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incididunt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</a:t>
            </a:r>
            <a:r>
              <a:rPr lang="en-US" dirty="0">
                <a:solidFill>
                  <a:srgbClr val="000000"/>
                </a:solidFill>
              </a:rPr>
              <a:t> labore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et dolore magna </a:t>
            </a:r>
            <a:r>
              <a:rPr lang="en-US" dirty="0" err="1">
                <a:solidFill>
                  <a:srgbClr val="000000"/>
                </a:solidFill>
              </a:rPr>
              <a:t>aliqua</a:t>
            </a: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consectetur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adipiscing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elit</a:t>
            </a:r>
            <a:endParaRPr lang="en-US" sz="2800" dirty="0">
              <a:solidFill>
                <a:srgbClr val="000000"/>
              </a:solidFill>
            </a:endParaRPr>
          </a:p>
          <a:p>
            <a:pPr lvl="3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sed do </a:t>
            </a:r>
            <a:r>
              <a:rPr lang="en-US" sz="2800" dirty="0" err="1">
                <a:solidFill>
                  <a:srgbClr val="000000"/>
                </a:solidFill>
              </a:rPr>
              <a:t>eiusmod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tempor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incididunt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</a:t>
            </a:r>
            <a:r>
              <a:rPr lang="en-US" sz="2800" dirty="0">
                <a:solidFill>
                  <a:srgbClr val="000000"/>
                </a:solidFill>
              </a:rPr>
              <a:t> labore </a:t>
            </a:r>
          </a:p>
          <a:p>
            <a:pPr lvl="3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et dolore magna </a:t>
            </a:r>
            <a:r>
              <a:rPr lang="en-US" sz="2800" dirty="0" err="1">
                <a:solidFill>
                  <a:srgbClr val="000000"/>
                </a:solidFill>
              </a:rPr>
              <a:t>aliqua</a:t>
            </a:r>
            <a:endParaRPr lang="fr-FR" sz="2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91CC99-9275-2242-1BE9-1D05B150B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000" y="1669473"/>
            <a:ext cx="4166268" cy="4608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Lorem ipsum dolor sit </a:t>
            </a:r>
            <a:r>
              <a:rPr lang="en-US" sz="2800" dirty="0" err="1">
                <a:solidFill>
                  <a:srgbClr val="000000"/>
                </a:solidFill>
              </a:rPr>
              <a:t>amet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consectetur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adipiscing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elit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</a:rPr>
              <a:t>sed do </a:t>
            </a:r>
            <a:r>
              <a:rPr lang="en-US" sz="2800" dirty="0" err="1">
                <a:solidFill>
                  <a:srgbClr val="000000"/>
                </a:solidFill>
              </a:rPr>
              <a:t>eiusmod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tempor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incididunt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</a:t>
            </a:r>
            <a:r>
              <a:rPr lang="en-US" sz="2800" dirty="0">
                <a:solidFill>
                  <a:srgbClr val="000000"/>
                </a:solidFill>
              </a:rPr>
              <a:t> labore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</a:rPr>
              <a:t>et dolore magna </a:t>
            </a:r>
            <a:r>
              <a:rPr lang="en-US" sz="2800" dirty="0" err="1">
                <a:solidFill>
                  <a:srgbClr val="000000"/>
                </a:solidFill>
              </a:rPr>
              <a:t>aliqua</a:t>
            </a:r>
            <a:endParaRPr lang="en-US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84CD2-D589-4CF3-6B06-CA69074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9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456E0-2858-83DA-4692-E9958EBD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" sz="4000" b="1" dirty="0"/>
              <a:t>Titre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F16A2F-FE38-A0E8-894B-4336555E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Excepteur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sint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occaecat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cupidatat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non.</a:t>
            </a:r>
            <a:endParaRPr lang="fr-FR" dirty="0"/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.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616456-7176-E951-7F62-E969678E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71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881860-8C2E-530F-B01A-61A19947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A433-EE4A-46AA-B585-F44EEA678993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B4F2AC-8D16-DF59-BB7F-A706691D07CC}"/>
              </a:ext>
            </a:extLst>
          </p:cNvPr>
          <p:cNvSpPr txBox="1"/>
          <p:nvPr/>
        </p:nvSpPr>
        <p:spPr>
          <a:xfrm>
            <a:off x="156000" y="2058533"/>
            <a:ext cx="11880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b="1" dirty="0">
                <a:solidFill>
                  <a:srgbClr val="064174"/>
                </a:solidFill>
              </a:rPr>
              <a:t>MERCI POUR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6A6917-8160-7D9F-D43D-4127E2C04684}"/>
              </a:ext>
            </a:extLst>
          </p:cNvPr>
          <p:cNvSpPr txBox="1"/>
          <p:nvPr/>
        </p:nvSpPr>
        <p:spPr>
          <a:xfrm>
            <a:off x="156000" y="4005942"/>
            <a:ext cx="11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err="1">
                <a:latin typeface="Ubuntu"/>
                <a:ea typeface="Ubuntu"/>
                <a:cs typeface="Ubuntu"/>
                <a:sym typeface="Ubuntu"/>
              </a:rPr>
              <a:t>Liste</a:t>
            </a:r>
            <a:r>
              <a:rPr lang="en-US" sz="1600" b="1" dirty="0"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1600" b="1" dirty="0" err="1">
                <a:latin typeface="Ubuntu"/>
                <a:ea typeface="Ubuntu"/>
                <a:cs typeface="Ubuntu"/>
                <a:sym typeface="Ubuntu"/>
              </a:rPr>
              <a:t>tous</a:t>
            </a:r>
            <a:r>
              <a:rPr lang="en-US" sz="1600" b="1" dirty="0">
                <a:latin typeface="Ubuntu"/>
                <a:ea typeface="Ubuntu"/>
                <a:cs typeface="Ubuntu"/>
                <a:sym typeface="Ubuntu"/>
              </a:rPr>
              <a:t> les </a:t>
            </a:r>
            <a:r>
              <a:rPr lang="en-US" sz="1600" b="1" dirty="0" err="1">
                <a:latin typeface="Ubuntu"/>
                <a:ea typeface="Ubuntu"/>
                <a:cs typeface="Ubuntu"/>
                <a:sym typeface="Ubuntu"/>
              </a:rPr>
              <a:t>coauteurs</a:t>
            </a:r>
            <a:endParaRPr lang="en-US" sz="1600" b="1" dirty="0">
              <a:latin typeface="Ubuntu"/>
              <a:ea typeface="Ubuntu"/>
              <a:cs typeface="Ubuntu"/>
              <a:sym typeface="Ubuntu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Ubuntu"/>
                <a:ea typeface="Ubuntu"/>
                <a:cs typeface="Ubuntu"/>
                <a:sym typeface="Ubuntu"/>
              </a:rPr>
              <a:t>Institutions &amp; logo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1600" b="1" dirty="0">
                <a:latin typeface="Ubuntu"/>
                <a:ea typeface="Ubuntu"/>
                <a:cs typeface="Ubuntu"/>
                <a:sym typeface="Ubuntu"/>
              </a:rPr>
            </a:br>
            <a:r>
              <a:rPr lang="en-US" sz="1600" b="1" dirty="0">
                <a:latin typeface="Ubuntu"/>
                <a:ea typeface="Ubuntu"/>
                <a:cs typeface="Ubuntu"/>
                <a:sym typeface="Ubuntu"/>
              </a:rPr>
              <a:t>Contacts: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/>
              <a:t>Votre</a:t>
            </a:r>
            <a:r>
              <a:rPr lang="en-US" sz="1600" dirty="0"/>
              <a:t> email@adressemail.com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(+xxx) 01 00 00 00 00</a:t>
            </a:r>
          </a:p>
        </p:txBody>
      </p:sp>
    </p:spTree>
    <p:extLst>
      <p:ext uri="{BB962C8B-B14F-4D97-AF65-F5344CB8AC3E}">
        <p14:creationId xmlns:p14="http://schemas.microsoft.com/office/powerpoint/2010/main" val="3521732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375</Words>
  <Application>Microsoft Office PowerPoint</Application>
  <PresentationFormat>Grand écran</PresentationFormat>
  <Paragraphs>72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Courier New</vt:lpstr>
      <vt:lpstr>Times New Roman</vt:lpstr>
      <vt:lpstr>Ubuntu</vt:lpstr>
      <vt:lpstr>Wingdings</vt:lpstr>
      <vt:lpstr>Thème Office</vt:lpstr>
      <vt:lpstr>Titre de la communication / Panel</vt:lpstr>
      <vt:lpstr>Plan</vt:lpstr>
      <vt:lpstr>Titre</vt:lpstr>
      <vt:lpstr>Titre</vt:lpstr>
      <vt:lpstr>Titre</vt:lpstr>
      <vt:lpstr>Titre</vt:lpstr>
      <vt:lpstr>Titre</vt:lpstr>
      <vt:lpstr>Titre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Mervyn SOPOH</dc:creator>
  <cp:lastModifiedBy>Ghislain Sopoh</cp:lastModifiedBy>
  <cp:revision>22</cp:revision>
  <dcterms:created xsi:type="dcterms:W3CDTF">2025-08-15T15:17:23Z</dcterms:created>
  <dcterms:modified xsi:type="dcterms:W3CDTF">2025-08-17T18:37:45Z</dcterms:modified>
</cp:coreProperties>
</file>